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11879263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lies bremer" initials="mb" lastIdx="12" clrIdx="0">
    <p:extLst>
      <p:ext uri="{19B8F6BF-5375-455C-9EA6-DF929625EA0E}">
        <p15:presenceInfo xmlns:p15="http://schemas.microsoft.com/office/powerpoint/2012/main" userId="76ceb96a501f48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30" d="100"/>
          <a:sy n="30" d="100"/>
        </p:scale>
        <p:origin x="373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59331-C3FB-4D45-9902-147745FFAAA7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63850" y="1143000"/>
            <a:ext cx="1130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682F3-161A-4657-8C34-757DB3823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0640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4212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1pPr>
    <a:lvl2pPr marL="527106" algn="l" defTabSz="1054212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2pPr>
    <a:lvl3pPr marL="1054212" algn="l" defTabSz="1054212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3pPr>
    <a:lvl4pPr marL="1581318" algn="l" defTabSz="1054212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4pPr>
    <a:lvl5pPr marL="2108424" algn="l" defTabSz="1054212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5pPr>
    <a:lvl6pPr marL="2635529" algn="l" defTabSz="1054212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6pPr>
    <a:lvl7pPr marL="3162635" algn="l" defTabSz="1054212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7pPr>
    <a:lvl8pPr marL="3689741" algn="l" defTabSz="1054212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8pPr>
    <a:lvl9pPr marL="4216847" algn="l" defTabSz="1054212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2863850" y="1143000"/>
            <a:ext cx="11303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682F3-161A-4657-8C34-757DB38238D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064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1835D2CE-DE4F-47DE-9460-CAB31B838DC6}"/>
              </a:ext>
            </a:extLst>
          </p:cNvPr>
          <p:cNvSpPr/>
          <p:nvPr userDrawn="1"/>
        </p:nvSpPr>
        <p:spPr>
          <a:xfrm>
            <a:off x="-8669" y="0"/>
            <a:ext cx="11879262" cy="42454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C507649-20A7-4DC7-A5E4-B6449CB5ED21}"/>
              </a:ext>
            </a:extLst>
          </p:cNvPr>
          <p:cNvSpPr txBox="1"/>
          <p:nvPr userDrawn="1"/>
        </p:nvSpPr>
        <p:spPr>
          <a:xfrm>
            <a:off x="3347468" y="290569"/>
            <a:ext cx="8377671" cy="459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389" dirty="0"/>
              <a:t>Home – Over – Omgeving &amp; activiteiten – Blog – Contact – Boeken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2859840B-64F1-4EC0-9BD5-F0CABCB4437C}"/>
              </a:ext>
            </a:extLst>
          </p:cNvPr>
          <p:cNvSpPr/>
          <p:nvPr userDrawn="1"/>
        </p:nvSpPr>
        <p:spPr>
          <a:xfrm>
            <a:off x="477105" y="160306"/>
            <a:ext cx="2400300" cy="8213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Logo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2C366B1-6149-41A1-972D-35B06C7AFCAA}"/>
              </a:ext>
            </a:extLst>
          </p:cNvPr>
          <p:cNvSpPr/>
          <p:nvPr userDrawn="1"/>
        </p:nvSpPr>
        <p:spPr>
          <a:xfrm>
            <a:off x="-8669" y="31230503"/>
            <a:ext cx="11887931" cy="116878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Footer</a:t>
            </a:r>
            <a:endParaRPr lang="nl-NL" dirty="0"/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51A18A15-D13F-4DF4-ABB9-B6B757B5EB3B}"/>
              </a:ext>
            </a:extLst>
          </p:cNvPr>
          <p:cNvCxnSpPr/>
          <p:nvPr userDrawn="1"/>
        </p:nvCxnSpPr>
        <p:spPr>
          <a:xfrm flipH="1">
            <a:off x="-315834" y="7668643"/>
            <a:ext cx="12540343" cy="2058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34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A454-1B8F-4164-81E1-9F58E95AE2DE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2537-CDC9-4CCE-B2F8-69B4060BA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16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98" y="1724962"/>
            <a:ext cx="2561466" cy="27456899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6700" y="1724962"/>
            <a:ext cx="7535907" cy="274568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A454-1B8F-4164-81E1-9F58E95AE2DE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2537-CDC9-4CCE-B2F8-69B4060BA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996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A454-1B8F-4164-81E1-9F58E95AE2DE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2537-CDC9-4CCE-B2F8-69B4060BA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43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513" y="8077332"/>
            <a:ext cx="10245864" cy="13477201"/>
          </a:xfrm>
        </p:spPr>
        <p:txBody>
          <a:bodyPr anchor="b"/>
          <a:lstStyle>
            <a:lvl1pPr>
              <a:defRPr sz="7795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513" y="21682033"/>
            <a:ext cx="10245864" cy="7087342"/>
          </a:xfrm>
        </p:spPr>
        <p:txBody>
          <a:bodyPr/>
          <a:lstStyle>
            <a:lvl1pPr marL="0" indent="0">
              <a:buNone/>
              <a:defRPr sz="3118">
                <a:solidFill>
                  <a:schemeClr val="tx1"/>
                </a:solidFill>
              </a:defRPr>
            </a:lvl1pPr>
            <a:lvl2pPr marL="593949" indent="0">
              <a:buNone/>
              <a:defRPr sz="2598">
                <a:solidFill>
                  <a:schemeClr val="tx1">
                    <a:tint val="75000"/>
                  </a:schemeClr>
                </a:solidFill>
              </a:defRPr>
            </a:lvl2pPr>
            <a:lvl3pPr marL="1187897" indent="0">
              <a:buNone/>
              <a:defRPr sz="2338">
                <a:solidFill>
                  <a:schemeClr val="tx1">
                    <a:tint val="75000"/>
                  </a:schemeClr>
                </a:solidFill>
              </a:defRPr>
            </a:lvl3pPr>
            <a:lvl4pPr marL="1781846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4pPr>
            <a:lvl5pPr marL="2375794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5pPr>
            <a:lvl6pPr marL="2969743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6pPr>
            <a:lvl7pPr marL="3563691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7pPr>
            <a:lvl8pPr marL="4157640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8pPr>
            <a:lvl9pPr marL="4751588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A454-1B8F-4164-81E1-9F58E95AE2DE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2537-CDC9-4CCE-B2F8-69B4060BA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7340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699" y="8624810"/>
            <a:ext cx="5048687" cy="2055705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3877" y="8624810"/>
            <a:ext cx="5048687" cy="2055705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A454-1B8F-4164-81E1-9F58E95AE2DE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2537-CDC9-4CCE-B2F8-69B4060BA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5046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1724969"/>
            <a:ext cx="10245864" cy="626236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248" y="7942328"/>
            <a:ext cx="5025484" cy="3892412"/>
          </a:xfrm>
        </p:spPr>
        <p:txBody>
          <a:bodyPr anchor="b"/>
          <a:lstStyle>
            <a:lvl1pPr marL="0" indent="0">
              <a:buNone/>
              <a:defRPr sz="3118" b="1"/>
            </a:lvl1pPr>
            <a:lvl2pPr marL="593949" indent="0">
              <a:buNone/>
              <a:defRPr sz="2598" b="1"/>
            </a:lvl2pPr>
            <a:lvl3pPr marL="1187897" indent="0">
              <a:buNone/>
              <a:defRPr sz="2338" b="1"/>
            </a:lvl3pPr>
            <a:lvl4pPr marL="1781846" indent="0">
              <a:buNone/>
              <a:defRPr sz="2079" b="1"/>
            </a:lvl4pPr>
            <a:lvl5pPr marL="2375794" indent="0">
              <a:buNone/>
              <a:defRPr sz="2079" b="1"/>
            </a:lvl5pPr>
            <a:lvl6pPr marL="2969743" indent="0">
              <a:buNone/>
              <a:defRPr sz="2079" b="1"/>
            </a:lvl6pPr>
            <a:lvl7pPr marL="3563691" indent="0">
              <a:buNone/>
              <a:defRPr sz="2079" b="1"/>
            </a:lvl7pPr>
            <a:lvl8pPr marL="4157640" indent="0">
              <a:buNone/>
              <a:defRPr sz="2079" b="1"/>
            </a:lvl8pPr>
            <a:lvl9pPr marL="4751588" indent="0">
              <a:buNone/>
              <a:defRPr sz="2079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248" y="11834740"/>
            <a:ext cx="5025484" cy="174071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3878" y="7942328"/>
            <a:ext cx="5050234" cy="3892412"/>
          </a:xfrm>
        </p:spPr>
        <p:txBody>
          <a:bodyPr anchor="b"/>
          <a:lstStyle>
            <a:lvl1pPr marL="0" indent="0">
              <a:buNone/>
              <a:defRPr sz="3118" b="1"/>
            </a:lvl1pPr>
            <a:lvl2pPr marL="593949" indent="0">
              <a:buNone/>
              <a:defRPr sz="2598" b="1"/>
            </a:lvl2pPr>
            <a:lvl3pPr marL="1187897" indent="0">
              <a:buNone/>
              <a:defRPr sz="2338" b="1"/>
            </a:lvl3pPr>
            <a:lvl4pPr marL="1781846" indent="0">
              <a:buNone/>
              <a:defRPr sz="2079" b="1"/>
            </a:lvl4pPr>
            <a:lvl5pPr marL="2375794" indent="0">
              <a:buNone/>
              <a:defRPr sz="2079" b="1"/>
            </a:lvl5pPr>
            <a:lvl6pPr marL="2969743" indent="0">
              <a:buNone/>
              <a:defRPr sz="2079" b="1"/>
            </a:lvl6pPr>
            <a:lvl7pPr marL="3563691" indent="0">
              <a:buNone/>
              <a:defRPr sz="2079" b="1"/>
            </a:lvl7pPr>
            <a:lvl8pPr marL="4157640" indent="0">
              <a:buNone/>
              <a:defRPr sz="2079" b="1"/>
            </a:lvl8pPr>
            <a:lvl9pPr marL="4751588" indent="0">
              <a:buNone/>
              <a:defRPr sz="2079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3878" y="11834740"/>
            <a:ext cx="5050234" cy="174071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A454-1B8F-4164-81E1-9F58E95AE2DE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2537-CDC9-4CCE-B2F8-69B4060BA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07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A454-1B8F-4164-81E1-9F58E95AE2DE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2537-CDC9-4CCE-B2F8-69B4060BA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1982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A454-1B8F-4164-81E1-9F58E95AE2DE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2537-CDC9-4CCE-B2F8-69B4060BA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620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6" y="2159952"/>
            <a:ext cx="3831372" cy="7559834"/>
          </a:xfrm>
        </p:spPr>
        <p:txBody>
          <a:bodyPr anchor="b"/>
          <a:lstStyle>
            <a:lvl1pPr>
              <a:defRPr sz="415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234" y="4664905"/>
            <a:ext cx="6013877" cy="23024494"/>
          </a:xfrm>
        </p:spPr>
        <p:txBody>
          <a:bodyPr/>
          <a:lstStyle>
            <a:lvl1pPr>
              <a:defRPr sz="4157"/>
            </a:lvl1pPr>
            <a:lvl2pPr>
              <a:defRPr sz="3637"/>
            </a:lvl2pPr>
            <a:lvl3pPr>
              <a:defRPr sz="3118"/>
            </a:lvl3pPr>
            <a:lvl4pPr>
              <a:defRPr sz="2598"/>
            </a:lvl4pPr>
            <a:lvl5pPr>
              <a:defRPr sz="2598"/>
            </a:lvl5pPr>
            <a:lvl6pPr>
              <a:defRPr sz="2598"/>
            </a:lvl6pPr>
            <a:lvl7pPr>
              <a:defRPr sz="2598"/>
            </a:lvl7pPr>
            <a:lvl8pPr>
              <a:defRPr sz="2598"/>
            </a:lvl8pPr>
            <a:lvl9pPr>
              <a:defRPr sz="2598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6" y="9719786"/>
            <a:ext cx="3831372" cy="18007107"/>
          </a:xfrm>
        </p:spPr>
        <p:txBody>
          <a:bodyPr/>
          <a:lstStyle>
            <a:lvl1pPr marL="0" indent="0">
              <a:buNone/>
              <a:defRPr sz="2079"/>
            </a:lvl1pPr>
            <a:lvl2pPr marL="593949" indent="0">
              <a:buNone/>
              <a:defRPr sz="1819"/>
            </a:lvl2pPr>
            <a:lvl3pPr marL="1187897" indent="0">
              <a:buNone/>
              <a:defRPr sz="1559"/>
            </a:lvl3pPr>
            <a:lvl4pPr marL="1781846" indent="0">
              <a:buNone/>
              <a:defRPr sz="1299"/>
            </a:lvl4pPr>
            <a:lvl5pPr marL="2375794" indent="0">
              <a:buNone/>
              <a:defRPr sz="1299"/>
            </a:lvl5pPr>
            <a:lvl6pPr marL="2969743" indent="0">
              <a:buNone/>
              <a:defRPr sz="1299"/>
            </a:lvl6pPr>
            <a:lvl7pPr marL="3563691" indent="0">
              <a:buNone/>
              <a:defRPr sz="1299"/>
            </a:lvl7pPr>
            <a:lvl8pPr marL="4157640" indent="0">
              <a:buNone/>
              <a:defRPr sz="1299"/>
            </a:lvl8pPr>
            <a:lvl9pPr marL="4751588" indent="0">
              <a:buNone/>
              <a:defRPr sz="129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A454-1B8F-4164-81E1-9F58E95AE2DE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2537-CDC9-4CCE-B2F8-69B4060BA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45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6" y="2159952"/>
            <a:ext cx="3831372" cy="7559834"/>
          </a:xfrm>
        </p:spPr>
        <p:txBody>
          <a:bodyPr anchor="b"/>
          <a:lstStyle>
            <a:lvl1pPr>
              <a:defRPr sz="415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0234" y="4664905"/>
            <a:ext cx="6013877" cy="23024494"/>
          </a:xfrm>
        </p:spPr>
        <p:txBody>
          <a:bodyPr anchor="t"/>
          <a:lstStyle>
            <a:lvl1pPr marL="0" indent="0">
              <a:buNone/>
              <a:defRPr sz="4157"/>
            </a:lvl1pPr>
            <a:lvl2pPr marL="593949" indent="0">
              <a:buNone/>
              <a:defRPr sz="3637"/>
            </a:lvl2pPr>
            <a:lvl3pPr marL="1187897" indent="0">
              <a:buNone/>
              <a:defRPr sz="3118"/>
            </a:lvl3pPr>
            <a:lvl4pPr marL="1781846" indent="0">
              <a:buNone/>
              <a:defRPr sz="2598"/>
            </a:lvl4pPr>
            <a:lvl5pPr marL="2375794" indent="0">
              <a:buNone/>
              <a:defRPr sz="2598"/>
            </a:lvl5pPr>
            <a:lvl6pPr marL="2969743" indent="0">
              <a:buNone/>
              <a:defRPr sz="2598"/>
            </a:lvl6pPr>
            <a:lvl7pPr marL="3563691" indent="0">
              <a:buNone/>
              <a:defRPr sz="2598"/>
            </a:lvl7pPr>
            <a:lvl8pPr marL="4157640" indent="0">
              <a:buNone/>
              <a:defRPr sz="2598"/>
            </a:lvl8pPr>
            <a:lvl9pPr marL="4751588" indent="0">
              <a:buNone/>
              <a:defRPr sz="2598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6" y="9719786"/>
            <a:ext cx="3831372" cy="18007107"/>
          </a:xfrm>
        </p:spPr>
        <p:txBody>
          <a:bodyPr/>
          <a:lstStyle>
            <a:lvl1pPr marL="0" indent="0">
              <a:buNone/>
              <a:defRPr sz="2079"/>
            </a:lvl1pPr>
            <a:lvl2pPr marL="593949" indent="0">
              <a:buNone/>
              <a:defRPr sz="1819"/>
            </a:lvl2pPr>
            <a:lvl3pPr marL="1187897" indent="0">
              <a:buNone/>
              <a:defRPr sz="1559"/>
            </a:lvl3pPr>
            <a:lvl4pPr marL="1781846" indent="0">
              <a:buNone/>
              <a:defRPr sz="1299"/>
            </a:lvl4pPr>
            <a:lvl5pPr marL="2375794" indent="0">
              <a:buNone/>
              <a:defRPr sz="1299"/>
            </a:lvl5pPr>
            <a:lvl6pPr marL="2969743" indent="0">
              <a:buNone/>
              <a:defRPr sz="1299"/>
            </a:lvl6pPr>
            <a:lvl7pPr marL="3563691" indent="0">
              <a:buNone/>
              <a:defRPr sz="1299"/>
            </a:lvl7pPr>
            <a:lvl8pPr marL="4157640" indent="0">
              <a:buNone/>
              <a:defRPr sz="1299"/>
            </a:lvl8pPr>
            <a:lvl9pPr marL="4751588" indent="0">
              <a:buNone/>
              <a:defRPr sz="129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A454-1B8F-4164-81E1-9F58E95AE2DE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2537-CDC9-4CCE-B2F8-69B4060BA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46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6700" y="1724969"/>
            <a:ext cx="10245864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6700" y="8624810"/>
            <a:ext cx="10245864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6699" y="30029347"/>
            <a:ext cx="267283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1A454-1B8F-4164-81E1-9F58E95AE2DE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5006" y="30029347"/>
            <a:ext cx="4009251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9730" y="30029347"/>
            <a:ext cx="267283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02537-CDC9-4CCE-B2F8-69B4060BA6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601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187897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74" indent="-296974" algn="l" defTabSz="1187897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7" kern="1200">
          <a:solidFill>
            <a:schemeClr val="tx1"/>
          </a:solidFill>
          <a:latin typeface="+mn-lt"/>
          <a:ea typeface="+mn-ea"/>
          <a:cs typeface="+mn-cs"/>
        </a:defRPr>
      </a:lvl1pPr>
      <a:lvl2pPr marL="890923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871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820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768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717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665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614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562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49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897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846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794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743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691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640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588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hthoek 61">
            <a:extLst>
              <a:ext uri="{FF2B5EF4-FFF2-40B4-BE49-F238E27FC236}">
                <a16:creationId xmlns:a16="http://schemas.microsoft.com/office/drawing/2014/main" id="{5D58E99C-A3FB-493C-A807-9421D06099B9}"/>
              </a:ext>
            </a:extLst>
          </p:cNvPr>
          <p:cNvSpPr/>
          <p:nvPr/>
        </p:nvSpPr>
        <p:spPr>
          <a:xfrm>
            <a:off x="-24555" y="25246564"/>
            <a:ext cx="11911034" cy="20295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Rechthoek 50">
            <a:extLst>
              <a:ext uri="{FF2B5EF4-FFF2-40B4-BE49-F238E27FC236}">
                <a16:creationId xmlns:a16="http://schemas.microsoft.com/office/drawing/2014/main" id="{1C0B72E5-45F6-4ECE-BC96-1CF793585214}"/>
              </a:ext>
            </a:extLst>
          </p:cNvPr>
          <p:cNvSpPr/>
          <p:nvPr/>
        </p:nvSpPr>
        <p:spPr>
          <a:xfrm>
            <a:off x="-31771" y="13397396"/>
            <a:ext cx="11911034" cy="451280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95A4F059-BA37-4199-89CC-16D102C5692D}"/>
              </a:ext>
            </a:extLst>
          </p:cNvPr>
          <p:cNvSpPr/>
          <p:nvPr/>
        </p:nvSpPr>
        <p:spPr>
          <a:xfrm>
            <a:off x="8056192" y="28615954"/>
            <a:ext cx="3280650" cy="209913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BC1E10C0-C0E9-4EBF-B8F3-BB6A40D72B8A}"/>
              </a:ext>
            </a:extLst>
          </p:cNvPr>
          <p:cNvSpPr/>
          <p:nvPr/>
        </p:nvSpPr>
        <p:spPr>
          <a:xfrm>
            <a:off x="-8669" y="0"/>
            <a:ext cx="11879262" cy="6330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94B18D5-0ECC-4BE9-A585-29F8469910FF}"/>
              </a:ext>
            </a:extLst>
          </p:cNvPr>
          <p:cNvSpPr txBox="1"/>
          <p:nvPr/>
        </p:nvSpPr>
        <p:spPr>
          <a:xfrm>
            <a:off x="1182813" y="2506327"/>
            <a:ext cx="6603347" cy="1562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776" dirty="0"/>
              <a:t>Huisje bij</a:t>
            </a:r>
          </a:p>
          <a:p>
            <a:r>
              <a:rPr lang="nl-NL" sz="4776" dirty="0"/>
              <a:t>‘t </a:t>
            </a:r>
            <a:r>
              <a:rPr lang="nl-NL" sz="4776" dirty="0" err="1"/>
              <a:t>Henschotermeer</a:t>
            </a:r>
            <a:endParaRPr lang="nl-NL" sz="4776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6239F63-5BC0-4160-9C61-320DA2F0CCC6}"/>
              </a:ext>
            </a:extLst>
          </p:cNvPr>
          <p:cNvSpPr txBox="1"/>
          <p:nvPr/>
        </p:nvSpPr>
        <p:spPr>
          <a:xfrm>
            <a:off x="3347468" y="290569"/>
            <a:ext cx="8377671" cy="459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389" dirty="0"/>
              <a:t>Home – Over – Omgeving &amp; activiteiten – Blog – Contact – Boeken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36ADC48-6160-4525-A420-9190E43BAB45}"/>
              </a:ext>
            </a:extLst>
          </p:cNvPr>
          <p:cNvSpPr txBox="1"/>
          <p:nvPr/>
        </p:nvSpPr>
        <p:spPr>
          <a:xfrm>
            <a:off x="4813073" y="7277440"/>
            <a:ext cx="2400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>
                <a:solidFill>
                  <a:sysClr val="windowText" lastClr="000000"/>
                </a:solidFill>
              </a:rPr>
              <a:t>Bos en strand op loopafstand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8132EE1-9EB3-4E86-9875-33F482E95B58}"/>
              </a:ext>
            </a:extLst>
          </p:cNvPr>
          <p:cNvSpPr txBox="1"/>
          <p:nvPr/>
        </p:nvSpPr>
        <p:spPr>
          <a:xfrm>
            <a:off x="1254306" y="1995910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Statement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3B1AA7C-EE29-46C7-8B2C-2615264CCB11}"/>
              </a:ext>
            </a:extLst>
          </p:cNvPr>
          <p:cNvSpPr txBox="1"/>
          <p:nvPr/>
        </p:nvSpPr>
        <p:spPr>
          <a:xfrm>
            <a:off x="8516953" y="29447863"/>
            <a:ext cx="235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err="1"/>
              <a:t>Testimonial</a:t>
            </a:r>
            <a:endParaRPr lang="nl-NL" sz="2400" dirty="0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7FF1698-275E-400F-8724-C687D3FFAFC1}"/>
              </a:ext>
            </a:extLst>
          </p:cNvPr>
          <p:cNvSpPr txBox="1"/>
          <p:nvPr/>
        </p:nvSpPr>
        <p:spPr>
          <a:xfrm>
            <a:off x="3978924" y="6896410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71" dirty="0"/>
              <a:t>Uniek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EEC1F2A9-0436-4F38-9D96-216F20B6D3ED}"/>
              </a:ext>
            </a:extLst>
          </p:cNvPr>
          <p:cNvSpPr txBox="1"/>
          <p:nvPr/>
        </p:nvSpPr>
        <p:spPr>
          <a:xfrm>
            <a:off x="6572360" y="14589175"/>
            <a:ext cx="4068599" cy="1745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suspendisse</a:t>
            </a:r>
            <a:r>
              <a:rPr lang="nl-NL" sz="1791" dirty="0"/>
              <a:t> </a:t>
            </a:r>
            <a:r>
              <a:rPr lang="nl-NL" sz="1791" dirty="0" err="1"/>
              <a:t>ultrices</a:t>
            </a:r>
            <a:r>
              <a:rPr lang="nl-NL" sz="1791" dirty="0"/>
              <a:t> gravida. </a:t>
            </a:r>
            <a:r>
              <a:rPr lang="nl-NL" sz="1791" dirty="0" err="1"/>
              <a:t>Risus</a:t>
            </a:r>
            <a:r>
              <a:rPr lang="nl-NL" sz="1791" dirty="0"/>
              <a:t> commodo </a:t>
            </a:r>
            <a:r>
              <a:rPr lang="nl-NL" sz="1791" dirty="0" err="1"/>
              <a:t>viverra</a:t>
            </a:r>
            <a:r>
              <a:rPr lang="nl-NL" sz="1791" dirty="0"/>
              <a:t> </a:t>
            </a:r>
            <a:r>
              <a:rPr lang="nl-NL" sz="1791" dirty="0" err="1"/>
              <a:t>maecenas</a:t>
            </a:r>
            <a:r>
              <a:rPr lang="nl-NL" sz="1791" dirty="0"/>
              <a:t> </a:t>
            </a:r>
            <a:r>
              <a:rPr lang="nl-NL" sz="1791" dirty="0" err="1"/>
              <a:t>accumsan</a:t>
            </a:r>
            <a:r>
              <a:rPr lang="nl-NL" sz="1791" dirty="0"/>
              <a:t> </a:t>
            </a:r>
            <a:r>
              <a:rPr lang="nl-NL" sz="1791" dirty="0" err="1"/>
              <a:t>lacus</a:t>
            </a:r>
            <a:r>
              <a:rPr lang="nl-NL" sz="1791" dirty="0"/>
              <a:t> vel </a:t>
            </a:r>
            <a:r>
              <a:rPr lang="nl-NL" sz="1791" dirty="0" err="1"/>
              <a:t>facilisis</a:t>
            </a:r>
            <a:r>
              <a:rPr lang="nl-NL" sz="1791" dirty="0"/>
              <a:t>. 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7A7DEB39-47E7-4D12-8F21-45A6DA5E3953}"/>
              </a:ext>
            </a:extLst>
          </p:cNvPr>
          <p:cNvSpPr txBox="1"/>
          <p:nvPr/>
        </p:nvSpPr>
        <p:spPr>
          <a:xfrm>
            <a:off x="2183003" y="27718688"/>
            <a:ext cx="7513256" cy="51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30" dirty="0"/>
              <a:t>Wat </a:t>
            </a:r>
            <a:r>
              <a:rPr lang="en-US" sz="2730" dirty="0" err="1"/>
              <a:t>ze</a:t>
            </a:r>
            <a:r>
              <a:rPr lang="en-US" sz="2730" dirty="0"/>
              <a:t> </a:t>
            </a:r>
            <a:r>
              <a:rPr lang="en-US" sz="2730" dirty="0" err="1"/>
              <a:t>zeggen</a:t>
            </a:r>
            <a:r>
              <a:rPr lang="en-US" sz="2730" dirty="0"/>
              <a:t> over </a:t>
            </a:r>
            <a:r>
              <a:rPr lang="en-US" sz="2730" dirty="0" err="1"/>
              <a:t>Huisje</a:t>
            </a:r>
            <a:r>
              <a:rPr lang="en-US" sz="2730" dirty="0"/>
              <a:t> </a:t>
            </a:r>
            <a:r>
              <a:rPr lang="en-US" sz="2730" dirty="0" err="1"/>
              <a:t>bij</a:t>
            </a:r>
            <a:r>
              <a:rPr lang="en-US" sz="2730" dirty="0"/>
              <a:t> ‘t </a:t>
            </a:r>
            <a:r>
              <a:rPr lang="en-US" sz="2730" dirty="0" err="1"/>
              <a:t>Henschotermeer</a:t>
            </a:r>
            <a:endParaRPr lang="nl-NL" sz="2730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69F34426-A75E-48FF-BB70-9C29B954B887}"/>
              </a:ext>
            </a:extLst>
          </p:cNvPr>
          <p:cNvSpPr/>
          <p:nvPr/>
        </p:nvSpPr>
        <p:spPr>
          <a:xfrm>
            <a:off x="477105" y="160306"/>
            <a:ext cx="2400300" cy="8213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Logo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25BEA686-1292-4C91-9F81-003A890280DF}"/>
              </a:ext>
            </a:extLst>
          </p:cNvPr>
          <p:cNvSpPr txBox="1"/>
          <p:nvPr/>
        </p:nvSpPr>
        <p:spPr>
          <a:xfrm>
            <a:off x="1254306" y="4065024"/>
            <a:ext cx="4068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Korte omschrijving over deze website</a:t>
            </a:r>
          </a:p>
        </p:txBody>
      </p:sp>
      <p:sp>
        <p:nvSpPr>
          <p:cNvPr id="29" name="Rechthoek: afgeronde hoeken 28">
            <a:extLst>
              <a:ext uri="{FF2B5EF4-FFF2-40B4-BE49-F238E27FC236}">
                <a16:creationId xmlns:a16="http://schemas.microsoft.com/office/drawing/2014/main" id="{F7EAD924-60E4-4F60-A76F-59EF67C39207}"/>
              </a:ext>
            </a:extLst>
          </p:cNvPr>
          <p:cNvSpPr/>
          <p:nvPr/>
        </p:nvSpPr>
        <p:spPr>
          <a:xfrm>
            <a:off x="1254305" y="4744288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Boek een datum</a:t>
            </a: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4FAFE4C7-6C5C-44CD-9219-85F32812149A}"/>
              </a:ext>
            </a:extLst>
          </p:cNvPr>
          <p:cNvSpPr/>
          <p:nvPr/>
        </p:nvSpPr>
        <p:spPr>
          <a:xfrm>
            <a:off x="-8669" y="31230503"/>
            <a:ext cx="11887931" cy="116878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Footer</a:t>
            </a:r>
            <a:endParaRPr lang="nl-NL" dirty="0"/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82D6B1A8-9D20-4EEB-8A49-A3A6FEB5FD65}"/>
              </a:ext>
            </a:extLst>
          </p:cNvPr>
          <p:cNvSpPr/>
          <p:nvPr/>
        </p:nvSpPr>
        <p:spPr>
          <a:xfrm>
            <a:off x="1254305" y="7159349"/>
            <a:ext cx="2400300" cy="28022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0E3AA8FD-739A-4EBB-A349-FA4BFAE26F2A}"/>
              </a:ext>
            </a:extLst>
          </p:cNvPr>
          <p:cNvSpPr/>
          <p:nvPr/>
        </p:nvSpPr>
        <p:spPr>
          <a:xfrm>
            <a:off x="4813073" y="8309012"/>
            <a:ext cx="2400300" cy="28022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A4C26E62-1EA9-4EEC-9689-D94C48D251E6}"/>
              </a:ext>
            </a:extLst>
          </p:cNvPr>
          <p:cNvSpPr/>
          <p:nvPr/>
        </p:nvSpPr>
        <p:spPr>
          <a:xfrm>
            <a:off x="8606660" y="7109037"/>
            <a:ext cx="2400300" cy="28022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2D389073-69C9-4A89-AA71-69954702351F}"/>
              </a:ext>
            </a:extLst>
          </p:cNvPr>
          <p:cNvSpPr txBox="1"/>
          <p:nvPr/>
        </p:nvSpPr>
        <p:spPr>
          <a:xfrm>
            <a:off x="1168379" y="10412859"/>
            <a:ext cx="2400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>
                <a:solidFill>
                  <a:sysClr val="windowText" lastClr="000000"/>
                </a:solidFill>
              </a:rPr>
              <a:t>Te voet of op de fiets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88542FD6-391D-43D6-82CA-CEBF1A6AB7B9}"/>
              </a:ext>
            </a:extLst>
          </p:cNvPr>
          <p:cNvSpPr txBox="1"/>
          <p:nvPr/>
        </p:nvSpPr>
        <p:spPr>
          <a:xfrm>
            <a:off x="334231" y="9991223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71" dirty="0"/>
              <a:t>Mooie avonturen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B95FC7A2-F0CA-4546-81C3-B73A3621D9D2}"/>
              </a:ext>
            </a:extLst>
          </p:cNvPr>
          <p:cNvSpPr txBox="1"/>
          <p:nvPr/>
        </p:nvSpPr>
        <p:spPr>
          <a:xfrm>
            <a:off x="8422708" y="10505872"/>
            <a:ext cx="27078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>
                <a:solidFill>
                  <a:sysClr val="windowText" lastClr="000000"/>
                </a:solidFill>
              </a:rPr>
              <a:t>Tussen bos, heide, gras en water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D3F73A57-3033-44CB-B0D4-3F19AB0F9442}"/>
              </a:ext>
            </a:extLst>
          </p:cNvPr>
          <p:cNvSpPr txBox="1"/>
          <p:nvPr/>
        </p:nvSpPr>
        <p:spPr>
          <a:xfrm>
            <a:off x="7786160" y="10040616"/>
            <a:ext cx="3990975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71" dirty="0"/>
              <a:t>Ontdekkingstocht</a:t>
            </a:r>
          </a:p>
        </p:txBody>
      </p:sp>
      <p:sp>
        <p:nvSpPr>
          <p:cNvPr id="47" name="Rechthoek: afgeronde hoeken 46">
            <a:extLst>
              <a:ext uri="{FF2B5EF4-FFF2-40B4-BE49-F238E27FC236}">
                <a16:creationId xmlns:a16="http://schemas.microsoft.com/office/drawing/2014/main" id="{D227D7E7-43CE-4923-9DA1-B74E38ADA043}"/>
              </a:ext>
            </a:extLst>
          </p:cNvPr>
          <p:cNvSpPr/>
          <p:nvPr/>
        </p:nvSpPr>
        <p:spPr>
          <a:xfrm>
            <a:off x="4314269" y="28615954"/>
            <a:ext cx="3280650" cy="209913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9848962E-1C28-4EBC-9C96-121DC5FFC811}"/>
              </a:ext>
            </a:extLst>
          </p:cNvPr>
          <p:cNvSpPr txBox="1"/>
          <p:nvPr/>
        </p:nvSpPr>
        <p:spPr>
          <a:xfrm>
            <a:off x="4775030" y="29447863"/>
            <a:ext cx="235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err="1"/>
              <a:t>Testimonial</a:t>
            </a:r>
            <a:endParaRPr lang="nl-NL" sz="2400" dirty="0"/>
          </a:p>
        </p:txBody>
      </p:sp>
      <p:sp>
        <p:nvSpPr>
          <p:cNvPr id="49" name="Rechthoek: afgeronde hoeken 48">
            <a:extLst>
              <a:ext uri="{FF2B5EF4-FFF2-40B4-BE49-F238E27FC236}">
                <a16:creationId xmlns:a16="http://schemas.microsoft.com/office/drawing/2014/main" id="{193183A5-D791-4EDD-9404-CBEFAAE9AC1F}"/>
              </a:ext>
            </a:extLst>
          </p:cNvPr>
          <p:cNvSpPr/>
          <p:nvPr/>
        </p:nvSpPr>
        <p:spPr>
          <a:xfrm>
            <a:off x="542936" y="28615954"/>
            <a:ext cx="3280650" cy="209913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7D40507D-B3FA-44BA-AAB2-9052D8F28E3E}"/>
              </a:ext>
            </a:extLst>
          </p:cNvPr>
          <p:cNvSpPr txBox="1"/>
          <p:nvPr/>
        </p:nvSpPr>
        <p:spPr>
          <a:xfrm>
            <a:off x="1003697" y="29447863"/>
            <a:ext cx="235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err="1"/>
              <a:t>Testimonial</a:t>
            </a:r>
            <a:endParaRPr lang="nl-NL" sz="2400" dirty="0"/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C5BE0F26-2B06-4A0B-A630-F7C4C837CB3D}"/>
              </a:ext>
            </a:extLst>
          </p:cNvPr>
          <p:cNvSpPr txBox="1"/>
          <p:nvPr/>
        </p:nvSpPr>
        <p:spPr>
          <a:xfrm>
            <a:off x="6572360" y="13903142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Over ons</a:t>
            </a:r>
          </a:p>
        </p:txBody>
      </p:sp>
      <p:sp>
        <p:nvSpPr>
          <p:cNvPr id="53" name="Rechthoek: afgeronde hoeken 52">
            <a:extLst>
              <a:ext uri="{FF2B5EF4-FFF2-40B4-BE49-F238E27FC236}">
                <a16:creationId xmlns:a16="http://schemas.microsoft.com/office/drawing/2014/main" id="{F5186B6D-A4A5-4FBC-A278-07A0C504D81B}"/>
              </a:ext>
            </a:extLst>
          </p:cNvPr>
          <p:cNvSpPr/>
          <p:nvPr/>
        </p:nvSpPr>
        <p:spPr>
          <a:xfrm>
            <a:off x="6586010" y="16624571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meer</a:t>
            </a:r>
          </a:p>
        </p:txBody>
      </p:sp>
      <p:sp>
        <p:nvSpPr>
          <p:cNvPr id="54" name="Rechthoek: afgeronde hoeken 53">
            <a:extLst>
              <a:ext uri="{FF2B5EF4-FFF2-40B4-BE49-F238E27FC236}">
                <a16:creationId xmlns:a16="http://schemas.microsoft.com/office/drawing/2014/main" id="{06528485-8F42-4234-932E-4966F002A08D}"/>
              </a:ext>
            </a:extLst>
          </p:cNvPr>
          <p:cNvSpPr/>
          <p:nvPr/>
        </p:nvSpPr>
        <p:spPr>
          <a:xfrm>
            <a:off x="3713662" y="11957164"/>
            <a:ext cx="4599122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Meer over de omgeving en activiteiten</a:t>
            </a:r>
          </a:p>
        </p:txBody>
      </p:sp>
      <p:sp>
        <p:nvSpPr>
          <p:cNvPr id="55" name="Rechthoek 54">
            <a:extLst>
              <a:ext uri="{FF2B5EF4-FFF2-40B4-BE49-F238E27FC236}">
                <a16:creationId xmlns:a16="http://schemas.microsoft.com/office/drawing/2014/main" id="{5E9F553C-B7E1-4B34-8AAF-51DB93094C28}"/>
              </a:ext>
            </a:extLst>
          </p:cNvPr>
          <p:cNvSpPr/>
          <p:nvPr/>
        </p:nvSpPr>
        <p:spPr>
          <a:xfrm>
            <a:off x="6277463" y="18557644"/>
            <a:ext cx="4658391" cy="28022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A6CDA055-4984-4EED-8AFE-8E801F7483DC}"/>
              </a:ext>
            </a:extLst>
          </p:cNvPr>
          <p:cNvSpPr txBox="1"/>
          <p:nvPr/>
        </p:nvSpPr>
        <p:spPr>
          <a:xfrm>
            <a:off x="1254306" y="19263736"/>
            <a:ext cx="4068599" cy="1745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suspendisse</a:t>
            </a:r>
            <a:r>
              <a:rPr lang="nl-NL" sz="1791" dirty="0"/>
              <a:t> </a:t>
            </a:r>
            <a:r>
              <a:rPr lang="nl-NL" sz="1791" dirty="0" err="1"/>
              <a:t>ultrices</a:t>
            </a:r>
            <a:r>
              <a:rPr lang="nl-NL" sz="1791" dirty="0"/>
              <a:t> gravida. </a:t>
            </a:r>
            <a:r>
              <a:rPr lang="nl-NL" sz="1791" dirty="0" err="1"/>
              <a:t>Risus</a:t>
            </a:r>
            <a:r>
              <a:rPr lang="nl-NL" sz="1791" dirty="0"/>
              <a:t> commodo </a:t>
            </a:r>
            <a:r>
              <a:rPr lang="nl-NL" sz="1791" dirty="0" err="1"/>
              <a:t>viverra</a:t>
            </a:r>
            <a:r>
              <a:rPr lang="nl-NL" sz="1791" dirty="0"/>
              <a:t> </a:t>
            </a:r>
            <a:r>
              <a:rPr lang="nl-NL" sz="1791" dirty="0" err="1"/>
              <a:t>maecenas</a:t>
            </a:r>
            <a:r>
              <a:rPr lang="nl-NL" sz="1791" dirty="0"/>
              <a:t> </a:t>
            </a:r>
            <a:r>
              <a:rPr lang="nl-NL" sz="1791" dirty="0" err="1"/>
              <a:t>accumsan</a:t>
            </a:r>
            <a:r>
              <a:rPr lang="nl-NL" sz="1791" dirty="0"/>
              <a:t> </a:t>
            </a:r>
            <a:r>
              <a:rPr lang="nl-NL" sz="1791" dirty="0" err="1"/>
              <a:t>lacus</a:t>
            </a:r>
            <a:r>
              <a:rPr lang="nl-NL" sz="1791" dirty="0"/>
              <a:t> vel </a:t>
            </a:r>
            <a:r>
              <a:rPr lang="nl-NL" sz="1791" dirty="0" err="1"/>
              <a:t>facilisis</a:t>
            </a:r>
            <a:r>
              <a:rPr lang="nl-NL" sz="1791" dirty="0"/>
              <a:t>. </a:t>
            </a:r>
          </a:p>
        </p:txBody>
      </p:sp>
      <p:sp>
        <p:nvSpPr>
          <p:cNvPr id="57" name="Tekstvak 56">
            <a:extLst>
              <a:ext uri="{FF2B5EF4-FFF2-40B4-BE49-F238E27FC236}">
                <a16:creationId xmlns:a16="http://schemas.microsoft.com/office/drawing/2014/main" id="{908F7B5A-FD55-40F3-94A6-17ADD5825ACF}"/>
              </a:ext>
            </a:extLst>
          </p:cNvPr>
          <p:cNvSpPr txBox="1"/>
          <p:nvPr/>
        </p:nvSpPr>
        <p:spPr>
          <a:xfrm>
            <a:off x="1254306" y="18577703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Pijnen en verlangens</a:t>
            </a:r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00EE8F13-FD2B-424D-A4BF-ABAE14DCA4C0}"/>
              </a:ext>
            </a:extLst>
          </p:cNvPr>
          <p:cNvSpPr txBox="1"/>
          <p:nvPr/>
        </p:nvSpPr>
        <p:spPr>
          <a:xfrm>
            <a:off x="6277463" y="22580346"/>
            <a:ext cx="4068599" cy="1745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suspendisse</a:t>
            </a:r>
            <a:r>
              <a:rPr lang="nl-NL" sz="1791" dirty="0"/>
              <a:t> </a:t>
            </a:r>
            <a:r>
              <a:rPr lang="nl-NL" sz="1791" dirty="0" err="1"/>
              <a:t>ultrices</a:t>
            </a:r>
            <a:r>
              <a:rPr lang="nl-NL" sz="1791" dirty="0"/>
              <a:t> gravida. </a:t>
            </a:r>
            <a:r>
              <a:rPr lang="nl-NL" sz="1791" dirty="0" err="1"/>
              <a:t>Risus</a:t>
            </a:r>
            <a:r>
              <a:rPr lang="nl-NL" sz="1791" dirty="0"/>
              <a:t> commodo </a:t>
            </a:r>
            <a:r>
              <a:rPr lang="nl-NL" sz="1791" dirty="0" err="1"/>
              <a:t>viverra</a:t>
            </a:r>
            <a:r>
              <a:rPr lang="nl-NL" sz="1791" dirty="0"/>
              <a:t> </a:t>
            </a:r>
            <a:r>
              <a:rPr lang="nl-NL" sz="1791" dirty="0" err="1"/>
              <a:t>maecenas</a:t>
            </a:r>
            <a:r>
              <a:rPr lang="nl-NL" sz="1791" dirty="0"/>
              <a:t> </a:t>
            </a:r>
            <a:r>
              <a:rPr lang="nl-NL" sz="1791" dirty="0" err="1"/>
              <a:t>accumsan</a:t>
            </a:r>
            <a:r>
              <a:rPr lang="nl-NL" sz="1791" dirty="0"/>
              <a:t> </a:t>
            </a:r>
            <a:r>
              <a:rPr lang="nl-NL" sz="1791" dirty="0" err="1"/>
              <a:t>lacus</a:t>
            </a:r>
            <a:r>
              <a:rPr lang="nl-NL" sz="1791" dirty="0"/>
              <a:t> vel </a:t>
            </a:r>
            <a:r>
              <a:rPr lang="nl-NL" sz="1791" dirty="0" err="1"/>
              <a:t>facilisis</a:t>
            </a:r>
            <a:r>
              <a:rPr lang="nl-NL" sz="1791" dirty="0"/>
              <a:t>. </a:t>
            </a:r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0588FB6B-E9A3-45C4-A378-ED8E03FE34BE}"/>
              </a:ext>
            </a:extLst>
          </p:cNvPr>
          <p:cNvSpPr txBox="1"/>
          <p:nvPr/>
        </p:nvSpPr>
        <p:spPr>
          <a:xfrm>
            <a:off x="6277463" y="21894313"/>
            <a:ext cx="4729497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Hoe zou het voor je zijn als…</a:t>
            </a:r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C277D616-3B07-4589-A2DB-55E53AACF22A}"/>
              </a:ext>
            </a:extLst>
          </p:cNvPr>
          <p:cNvSpPr/>
          <p:nvPr/>
        </p:nvSpPr>
        <p:spPr>
          <a:xfrm>
            <a:off x="1168379" y="21657168"/>
            <a:ext cx="4658391" cy="28022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Tekstvak 60">
            <a:extLst>
              <a:ext uri="{FF2B5EF4-FFF2-40B4-BE49-F238E27FC236}">
                <a16:creationId xmlns:a16="http://schemas.microsoft.com/office/drawing/2014/main" id="{430C92D0-4ABE-4907-A9D4-3A503299F557}"/>
              </a:ext>
            </a:extLst>
          </p:cNvPr>
          <p:cNvSpPr txBox="1"/>
          <p:nvPr/>
        </p:nvSpPr>
        <p:spPr>
          <a:xfrm>
            <a:off x="688565" y="25636729"/>
            <a:ext cx="10648277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71" dirty="0"/>
              <a:t>Een heerlijke plek in de natuur met genoeg te doen voor de </a:t>
            </a:r>
            <a:r>
              <a:rPr lang="nl-NL" sz="3071" dirty="0" err="1"/>
              <a:t>kids</a:t>
            </a:r>
            <a:r>
              <a:rPr lang="nl-NL" sz="3071" dirty="0"/>
              <a:t> </a:t>
            </a:r>
          </a:p>
        </p:txBody>
      </p:sp>
      <p:sp>
        <p:nvSpPr>
          <p:cNvPr id="63" name="Rechthoek: afgeronde hoeken 62">
            <a:extLst>
              <a:ext uri="{FF2B5EF4-FFF2-40B4-BE49-F238E27FC236}">
                <a16:creationId xmlns:a16="http://schemas.microsoft.com/office/drawing/2014/main" id="{70BBDE26-620D-4051-8B37-ED9A4D6213C4}"/>
              </a:ext>
            </a:extLst>
          </p:cNvPr>
          <p:cNvSpPr/>
          <p:nvPr/>
        </p:nvSpPr>
        <p:spPr>
          <a:xfrm>
            <a:off x="4626620" y="26381408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Boek nu</a:t>
            </a:r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5E062442-8121-48D1-AAF3-48FFB53AB95E}"/>
              </a:ext>
            </a:extLst>
          </p:cNvPr>
          <p:cNvCxnSpPr/>
          <p:nvPr/>
        </p:nvCxnSpPr>
        <p:spPr>
          <a:xfrm flipH="1">
            <a:off x="-315834" y="7668643"/>
            <a:ext cx="12540343" cy="2058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67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C1E6008-FDE1-4B58-90AC-AD3CC09DEBB7}"/>
              </a:ext>
            </a:extLst>
          </p:cNvPr>
          <p:cNvSpPr txBox="1"/>
          <p:nvPr/>
        </p:nvSpPr>
        <p:spPr>
          <a:xfrm>
            <a:off x="2637957" y="1820527"/>
            <a:ext cx="6603347" cy="82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776" dirty="0"/>
              <a:t>Over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4B0A6967-55F6-4BB0-A0AD-E956E00C3FE5}"/>
              </a:ext>
            </a:extLst>
          </p:cNvPr>
          <p:cNvSpPr/>
          <p:nvPr/>
        </p:nvSpPr>
        <p:spPr>
          <a:xfrm>
            <a:off x="4802553" y="2980801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Het huisje</a:t>
            </a: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0AB252C7-0C26-4CE4-9659-42ACF02C6C26}"/>
              </a:ext>
            </a:extLst>
          </p:cNvPr>
          <p:cNvSpPr/>
          <p:nvPr/>
        </p:nvSpPr>
        <p:spPr>
          <a:xfrm>
            <a:off x="8507414" y="2980801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De verhuurders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928E7756-CAE6-44D1-BB38-A1CF0406A7F0}"/>
              </a:ext>
            </a:extLst>
          </p:cNvPr>
          <p:cNvSpPr/>
          <p:nvPr/>
        </p:nvSpPr>
        <p:spPr>
          <a:xfrm>
            <a:off x="1097692" y="2953100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Het park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5E1CD160-0663-4B1C-992D-E8BCCD327EDC}"/>
              </a:ext>
            </a:extLst>
          </p:cNvPr>
          <p:cNvSpPr txBox="1"/>
          <p:nvPr/>
        </p:nvSpPr>
        <p:spPr>
          <a:xfrm>
            <a:off x="1097692" y="6135565"/>
            <a:ext cx="4068599" cy="1745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suspendisse</a:t>
            </a:r>
            <a:r>
              <a:rPr lang="nl-NL" sz="1791" dirty="0"/>
              <a:t> </a:t>
            </a:r>
            <a:r>
              <a:rPr lang="nl-NL" sz="1791" dirty="0" err="1"/>
              <a:t>ultrices</a:t>
            </a:r>
            <a:r>
              <a:rPr lang="nl-NL" sz="1791" dirty="0"/>
              <a:t> gravida. </a:t>
            </a:r>
            <a:r>
              <a:rPr lang="nl-NL" sz="1791" dirty="0" err="1"/>
              <a:t>Risus</a:t>
            </a:r>
            <a:r>
              <a:rPr lang="nl-NL" sz="1791" dirty="0"/>
              <a:t> commodo </a:t>
            </a:r>
            <a:r>
              <a:rPr lang="nl-NL" sz="1791" dirty="0" err="1"/>
              <a:t>viverra</a:t>
            </a:r>
            <a:r>
              <a:rPr lang="nl-NL" sz="1791" dirty="0"/>
              <a:t> </a:t>
            </a:r>
            <a:r>
              <a:rPr lang="nl-NL" sz="1791" dirty="0" err="1"/>
              <a:t>maecenas</a:t>
            </a:r>
            <a:r>
              <a:rPr lang="nl-NL" sz="1791" dirty="0"/>
              <a:t> </a:t>
            </a:r>
            <a:r>
              <a:rPr lang="nl-NL" sz="1791" dirty="0" err="1"/>
              <a:t>accumsan</a:t>
            </a:r>
            <a:r>
              <a:rPr lang="nl-NL" sz="1791" dirty="0"/>
              <a:t> </a:t>
            </a:r>
            <a:r>
              <a:rPr lang="nl-NL" sz="1791" dirty="0" err="1"/>
              <a:t>lacus</a:t>
            </a:r>
            <a:r>
              <a:rPr lang="nl-NL" sz="1791" dirty="0"/>
              <a:t> vel </a:t>
            </a:r>
            <a:r>
              <a:rPr lang="nl-NL" sz="1791" dirty="0" err="1"/>
              <a:t>facilisis</a:t>
            </a:r>
            <a:r>
              <a:rPr lang="nl-NL" sz="1791" dirty="0"/>
              <a:t>.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6DAF5A00-FA43-46C8-BC08-B568ABBB7A62}"/>
              </a:ext>
            </a:extLst>
          </p:cNvPr>
          <p:cNvSpPr txBox="1"/>
          <p:nvPr/>
        </p:nvSpPr>
        <p:spPr>
          <a:xfrm>
            <a:off x="1097692" y="5449532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Over het park</a:t>
            </a: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6ABEC8B5-1C35-438F-8E63-26E8A5092BB3}"/>
              </a:ext>
            </a:extLst>
          </p:cNvPr>
          <p:cNvSpPr/>
          <p:nvPr/>
        </p:nvSpPr>
        <p:spPr>
          <a:xfrm>
            <a:off x="6712973" y="5083115"/>
            <a:ext cx="732833" cy="73283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66580F7D-38BB-4615-BE95-93EC2B60F790}"/>
              </a:ext>
            </a:extLst>
          </p:cNvPr>
          <p:cNvSpPr/>
          <p:nvPr/>
        </p:nvSpPr>
        <p:spPr>
          <a:xfrm>
            <a:off x="8380855" y="5083113"/>
            <a:ext cx="732833" cy="73283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12F6476E-7555-405A-A9A5-952BED458871}"/>
              </a:ext>
            </a:extLst>
          </p:cNvPr>
          <p:cNvSpPr/>
          <p:nvPr/>
        </p:nvSpPr>
        <p:spPr>
          <a:xfrm>
            <a:off x="10048738" y="5083113"/>
            <a:ext cx="732833" cy="73283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2CF19EB5-80ED-4130-8896-AECF98D57C1B}"/>
              </a:ext>
            </a:extLst>
          </p:cNvPr>
          <p:cNvSpPr txBox="1"/>
          <p:nvPr/>
        </p:nvSpPr>
        <p:spPr>
          <a:xfrm>
            <a:off x="6357837" y="5912292"/>
            <a:ext cx="1443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Faciliteit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8845F28-5886-4A7B-80AB-FE59C1678686}"/>
              </a:ext>
            </a:extLst>
          </p:cNvPr>
          <p:cNvSpPr txBox="1"/>
          <p:nvPr/>
        </p:nvSpPr>
        <p:spPr>
          <a:xfrm>
            <a:off x="7983703" y="5912292"/>
            <a:ext cx="1443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Faciliteit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4469212-3B5A-4978-9D96-F0FA1E55FD8B}"/>
              </a:ext>
            </a:extLst>
          </p:cNvPr>
          <p:cNvSpPr txBox="1"/>
          <p:nvPr/>
        </p:nvSpPr>
        <p:spPr>
          <a:xfrm>
            <a:off x="9609570" y="5912292"/>
            <a:ext cx="1443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Faciliteit</a:t>
            </a:r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02D07323-1DF9-4FBD-9B4A-2069CCEC128D}"/>
              </a:ext>
            </a:extLst>
          </p:cNvPr>
          <p:cNvSpPr/>
          <p:nvPr/>
        </p:nvSpPr>
        <p:spPr>
          <a:xfrm>
            <a:off x="6712973" y="6646048"/>
            <a:ext cx="732833" cy="73283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BE7DF66C-8747-426E-9348-F774EF0C9C1B}"/>
              </a:ext>
            </a:extLst>
          </p:cNvPr>
          <p:cNvSpPr/>
          <p:nvPr/>
        </p:nvSpPr>
        <p:spPr>
          <a:xfrm>
            <a:off x="8380855" y="6646046"/>
            <a:ext cx="732833" cy="73283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D8DBC6AB-EF42-4B7E-B846-5EC2F00E2DA4}"/>
              </a:ext>
            </a:extLst>
          </p:cNvPr>
          <p:cNvSpPr/>
          <p:nvPr/>
        </p:nvSpPr>
        <p:spPr>
          <a:xfrm>
            <a:off x="10048738" y="6646046"/>
            <a:ext cx="732833" cy="73283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0EC4EBFE-3BE2-4B64-B37B-552E652AA54E}"/>
              </a:ext>
            </a:extLst>
          </p:cNvPr>
          <p:cNvSpPr txBox="1"/>
          <p:nvPr/>
        </p:nvSpPr>
        <p:spPr>
          <a:xfrm>
            <a:off x="6357837" y="7475225"/>
            <a:ext cx="1443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Faciliteit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355B95A-D7C4-4B40-8D5B-604B99E14A1B}"/>
              </a:ext>
            </a:extLst>
          </p:cNvPr>
          <p:cNvSpPr txBox="1"/>
          <p:nvPr/>
        </p:nvSpPr>
        <p:spPr>
          <a:xfrm>
            <a:off x="7983703" y="7475225"/>
            <a:ext cx="1443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Faciliteit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D36B9B5-34AF-4B6E-B0DA-28762AD7F6C7}"/>
              </a:ext>
            </a:extLst>
          </p:cNvPr>
          <p:cNvSpPr txBox="1"/>
          <p:nvPr/>
        </p:nvSpPr>
        <p:spPr>
          <a:xfrm>
            <a:off x="9609570" y="7475225"/>
            <a:ext cx="1443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Faciliteit</a:t>
            </a:r>
          </a:p>
        </p:txBody>
      </p:sp>
      <p:sp>
        <p:nvSpPr>
          <p:cNvPr id="25" name="Ovaal 24">
            <a:extLst>
              <a:ext uri="{FF2B5EF4-FFF2-40B4-BE49-F238E27FC236}">
                <a16:creationId xmlns:a16="http://schemas.microsoft.com/office/drawing/2014/main" id="{34E879B3-5560-45A3-A32F-B20B56454635}"/>
              </a:ext>
            </a:extLst>
          </p:cNvPr>
          <p:cNvSpPr/>
          <p:nvPr/>
        </p:nvSpPr>
        <p:spPr>
          <a:xfrm>
            <a:off x="6712973" y="8098177"/>
            <a:ext cx="732833" cy="73283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>
            <a:extLst>
              <a:ext uri="{FF2B5EF4-FFF2-40B4-BE49-F238E27FC236}">
                <a16:creationId xmlns:a16="http://schemas.microsoft.com/office/drawing/2014/main" id="{AC459300-9053-4A52-B9B1-3649B1AD5805}"/>
              </a:ext>
            </a:extLst>
          </p:cNvPr>
          <p:cNvSpPr/>
          <p:nvPr/>
        </p:nvSpPr>
        <p:spPr>
          <a:xfrm>
            <a:off x="8380855" y="8098175"/>
            <a:ext cx="732833" cy="73283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>
            <a:extLst>
              <a:ext uri="{FF2B5EF4-FFF2-40B4-BE49-F238E27FC236}">
                <a16:creationId xmlns:a16="http://schemas.microsoft.com/office/drawing/2014/main" id="{4F8E9D15-0307-4997-B69C-081DA056874A}"/>
              </a:ext>
            </a:extLst>
          </p:cNvPr>
          <p:cNvSpPr/>
          <p:nvPr/>
        </p:nvSpPr>
        <p:spPr>
          <a:xfrm>
            <a:off x="10048738" y="8098175"/>
            <a:ext cx="732833" cy="73283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37D82548-2A84-44BB-AE8B-1162F0075A81}"/>
              </a:ext>
            </a:extLst>
          </p:cNvPr>
          <p:cNvSpPr txBox="1"/>
          <p:nvPr/>
        </p:nvSpPr>
        <p:spPr>
          <a:xfrm>
            <a:off x="6357837" y="8927354"/>
            <a:ext cx="1443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Faciliteit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02A156B-65C9-4CEA-8E22-214810788F6D}"/>
              </a:ext>
            </a:extLst>
          </p:cNvPr>
          <p:cNvSpPr txBox="1"/>
          <p:nvPr/>
        </p:nvSpPr>
        <p:spPr>
          <a:xfrm>
            <a:off x="7983703" y="8927354"/>
            <a:ext cx="1443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Faciliteit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76EDA7D7-52F5-46C2-BB39-1591520CDF43}"/>
              </a:ext>
            </a:extLst>
          </p:cNvPr>
          <p:cNvSpPr txBox="1"/>
          <p:nvPr/>
        </p:nvSpPr>
        <p:spPr>
          <a:xfrm>
            <a:off x="9609570" y="8927354"/>
            <a:ext cx="1443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Faciliteit</a:t>
            </a:r>
          </a:p>
        </p:txBody>
      </p:sp>
      <p:sp>
        <p:nvSpPr>
          <p:cNvPr id="31" name="Rechthoek: afgeronde hoeken 30">
            <a:extLst>
              <a:ext uri="{FF2B5EF4-FFF2-40B4-BE49-F238E27FC236}">
                <a16:creationId xmlns:a16="http://schemas.microsoft.com/office/drawing/2014/main" id="{81A1D588-0575-4394-A009-6E1A98651FC0}"/>
              </a:ext>
            </a:extLst>
          </p:cNvPr>
          <p:cNvSpPr/>
          <p:nvPr/>
        </p:nvSpPr>
        <p:spPr>
          <a:xfrm>
            <a:off x="1097692" y="8598275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Bekijk de plattegrond</a:t>
            </a:r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7C4EB910-9F0A-4F5E-9CDB-448535AE5AD6}"/>
              </a:ext>
            </a:extLst>
          </p:cNvPr>
          <p:cNvSpPr/>
          <p:nvPr/>
        </p:nvSpPr>
        <p:spPr>
          <a:xfrm>
            <a:off x="-31771" y="12186161"/>
            <a:ext cx="11911034" cy="20295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465F3416-A499-4611-BEEC-B601AC5348B5}"/>
              </a:ext>
            </a:extLst>
          </p:cNvPr>
          <p:cNvSpPr txBox="1"/>
          <p:nvPr/>
        </p:nvSpPr>
        <p:spPr>
          <a:xfrm>
            <a:off x="-1815065" y="12918506"/>
            <a:ext cx="10648277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71" dirty="0"/>
              <a:t>Review van een klant over het park</a:t>
            </a:r>
          </a:p>
        </p:txBody>
      </p:sp>
      <p:sp>
        <p:nvSpPr>
          <p:cNvPr id="34" name="Rechthoek: afgeronde hoeken 33">
            <a:extLst>
              <a:ext uri="{FF2B5EF4-FFF2-40B4-BE49-F238E27FC236}">
                <a16:creationId xmlns:a16="http://schemas.microsoft.com/office/drawing/2014/main" id="{D58417D5-09E4-4031-A7F8-CBCA460DAB8E}"/>
              </a:ext>
            </a:extLst>
          </p:cNvPr>
          <p:cNvSpPr/>
          <p:nvPr/>
        </p:nvSpPr>
        <p:spPr>
          <a:xfrm>
            <a:off x="8041154" y="12920702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Boek nu</a:t>
            </a:r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F67BEA49-7422-4D79-8007-D696F42E4DEC}"/>
              </a:ext>
            </a:extLst>
          </p:cNvPr>
          <p:cNvSpPr/>
          <p:nvPr/>
        </p:nvSpPr>
        <p:spPr>
          <a:xfrm>
            <a:off x="-1084475" y="17686618"/>
            <a:ext cx="4658391" cy="3915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D6448D91-4827-4E54-901E-3755271554E2}"/>
              </a:ext>
            </a:extLst>
          </p:cNvPr>
          <p:cNvSpPr/>
          <p:nvPr/>
        </p:nvSpPr>
        <p:spPr>
          <a:xfrm>
            <a:off x="3722464" y="17686618"/>
            <a:ext cx="4658391" cy="3915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13B8657E-1F5B-482A-A140-F9DBB04A5926}"/>
              </a:ext>
            </a:extLst>
          </p:cNvPr>
          <p:cNvSpPr/>
          <p:nvPr/>
        </p:nvSpPr>
        <p:spPr>
          <a:xfrm>
            <a:off x="8529403" y="17686618"/>
            <a:ext cx="4658391" cy="3915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DF1F2160-EA30-4979-9D27-34919FACFA2B}"/>
              </a:ext>
            </a:extLst>
          </p:cNvPr>
          <p:cNvSpPr txBox="1"/>
          <p:nvPr/>
        </p:nvSpPr>
        <p:spPr>
          <a:xfrm>
            <a:off x="3990837" y="14658826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71" dirty="0"/>
              <a:t>Over het huisje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E85A67A2-1585-41FF-B4A9-45C95D01632A}"/>
              </a:ext>
            </a:extLst>
          </p:cNvPr>
          <p:cNvSpPr txBox="1"/>
          <p:nvPr/>
        </p:nvSpPr>
        <p:spPr>
          <a:xfrm>
            <a:off x="3990837" y="15329559"/>
            <a:ext cx="4068599" cy="1745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suspendisse</a:t>
            </a:r>
            <a:r>
              <a:rPr lang="nl-NL" sz="1791" dirty="0"/>
              <a:t> </a:t>
            </a:r>
            <a:r>
              <a:rPr lang="nl-NL" sz="1791" dirty="0" err="1"/>
              <a:t>ultrices</a:t>
            </a:r>
            <a:r>
              <a:rPr lang="nl-NL" sz="1791" dirty="0"/>
              <a:t> gravida. </a:t>
            </a:r>
            <a:r>
              <a:rPr lang="nl-NL" sz="1791" dirty="0" err="1"/>
              <a:t>Risus</a:t>
            </a:r>
            <a:r>
              <a:rPr lang="nl-NL" sz="1791" dirty="0"/>
              <a:t> commodo </a:t>
            </a:r>
            <a:r>
              <a:rPr lang="nl-NL" sz="1791" dirty="0" err="1"/>
              <a:t>viverra</a:t>
            </a:r>
            <a:r>
              <a:rPr lang="nl-NL" sz="1791" dirty="0"/>
              <a:t> </a:t>
            </a:r>
            <a:r>
              <a:rPr lang="nl-NL" sz="1791" dirty="0" err="1"/>
              <a:t>maecenas</a:t>
            </a:r>
            <a:r>
              <a:rPr lang="nl-NL" sz="1791" dirty="0"/>
              <a:t> </a:t>
            </a:r>
            <a:r>
              <a:rPr lang="nl-NL" sz="1791" dirty="0" err="1"/>
              <a:t>accumsan</a:t>
            </a:r>
            <a:r>
              <a:rPr lang="nl-NL" sz="1791" dirty="0"/>
              <a:t> </a:t>
            </a:r>
            <a:r>
              <a:rPr lang="nl-NL" sz="1791" dirty="0" err="1"/>
              <a:t>lacus</a:t>
            </a:r>
            <a:r>
              <a:rPr lang="nl-NL" sz="1791" dirty="0"/>
              <a:t> vel </a:t>
            </a:r>
            <a:r>
              <a:rPr lang="nl-NL" sz="1791" dirty="0" err="1"/>
              <a:t>facilisis</a:t>
            </a:r>
            <a:r>
              <a:rPr lang="nl-NL" sz="1791" dirty="0"/>
              <a:t>. 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3C891DBD-F4D9-40B0-AF8A-326B72159DBF}"/>
              </a:ext>
            </a:extLst>
          </p:cNvPr>
          <p:cNvSpPr txBox="1"/>
          <p:nvPr/>
        </p:nvSpPr>
        <p:spPr>
          <a:xfrm>
            <a:off x="1219313" y="23543086"/>
            <a:ext cx="4068599" cy="1745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suspendisse</a:t>
            </a:r>
            <a:r>
              <a:rPr lang="nl-NL" sz="1791" dirty="0"/>
              <a:t> </a:t>
            </a:r>
            <a:r>
              <a:rPr lang="nl-NL" sz="1791" dirty="0" err="1"/>
              <a:t>ultrices</a:t>
            </a:r>
            <a:r>
              <a:rPr lang="nl-NL" sz="1791" dirty="0"/>
              <a:t> gravida. </a:t>
            </a:r>
            <a:r>
              <a:rPr lang="nl-NL" sz="1791" dirty="0" err="1"/>
              <a:t>Risus</a:t>
            </a:r>
            <a:r>
              <a:rPr lang="nl-NL" sz="1791" dirty="0"/>
              <a:t> commodo </a:t>
            </a:r>
            <a:r>
              <a:rPr lang="nl-NL" sz="1791" dirty="0" err="1"/>
              <a:t>viverra</a:t>
            </a:r>
            <a:r>
              <a:rPr lang="nl-NL" sz="1791" dirty="0"/>
              <a:t> </a:t>
            </a:r>
            <a:r>
              <a:rPr lang="nl-NL" sz="1791" dirty="0" err="1"/>
              <a:t>maecenas</a:t>
            </a:r>
            <a:r>
              <a:rPr lang="nl-NL" sz="1791" dirty="0"/>
              <a:t> </a:t>
            </a:r>
            <a:r>
              <a:rPr lang="nl-NL" sz="1791" dirty="0" err="1"/>
              <a:t>accumsan</a:t>
            </a:r>
            <a:r>
              <a:rPr lang="nl-NL" sz="1791" dirty="0"/>
              <a:t> </a:t>
            </a:r>
            <a:r>
              <a:rPr lang="nl-NL" sz="1791" dirty="0" err="1"/>
              <a:t>lacus</a:t>
            </a:r>
            <a:r>
              <a:rPr lang="nl-NL" sz="1791" dirty="0"/>
              <a:t> vel </a:t>
            </a:r>
            <a:r>
              <a:rPr lang="nl-NL" sz="1791" dirty="0" err="1"/>
              <a:t>facilisis</a:t>
            </a:r>
            <a:r>
              <a:rPr lang="nl-NL" sz="1791" dirty="0"/>
              <a:t>. 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F248648D-6386-4324-A1AD-7F2405D5BD05}"/>
              </a:ext>
            </a:extLst>
          </p:cNvPr>
          <p:cNvSpPr txBox="1"/>
          <p:nvPr/>
        </p:nvSpPr>
        <p:spPr>
          <a:xfrm>
            <a:off x="1219313" y="22857053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Over de verhuurders</a:t>
            </a:r>
          </a:p>
        </p:txBody>
      </p:sp>
      <p:sp>
        <p:nvSpPr>
          <p:cNvPr id="42" name="Rechthoek: afgeronde hoeken 41">
            <a:extLst>
              <a:ext uri="{FF2B5EF4-FFF2-40B4-BE49-F238E27FC236}">
                <a16:creationId xmlns:a16="http://schemas.microsoft.com/office/drawing/2014/main" id="{8B5ED024-4046-40D9-8EAE-00945FD34BB6}"/>
              </a:ext>
            </a:extLst>
          </p:cNvPr>
          <p:cNvSpPr/>
          <p:nvPr/>
        </p:nvSpPr>
        <p:spPr>
          <a:xfrm>
            <a:off x="1219313" y="26005796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Boek nu</a:t>
            </a:r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B3029485-27F3-4C7F-BF67-E5A3197B33B7}"/>
              </a:ext>
            </a:extLst>
          </p:cNvPr>
          <p:cNvSpPr/>
          <p:nvPr/>
        </p:nvSpPr>
        <p:spPr>
          <a:xfrm>
            <a:off x="6591349" y="22857053"/>
            <a:ext cx="4658391" cy="46995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Ovaal 43">
            <a:extLst>
              <a:ext uri="{FF2B5EF4-FFF2-40B4-BE49-F238E27FC236}">
                <a16:creationId xmlns:a16="http://schemas.microsoft.com/office/drawing/2014/main" id="{E9FA5C69-7A94-4441-9BDF-FEA95BE905E5}"/>
              </a:ext>
            </a:extLst>
          </p:cNvPr>
          <p:cNvSpPr/>
          <p:nvPr/>
        </p:nvSpPr>
        <p:spPr>
          <a:xfrm>
            <a:off x="5742563" y="21819498"/>
            <a:ext cx="394135" cy="3941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>
            <a:extLst>
              <a:ext uri="{FF2B5EF4-FFF2-40B4-BE49-F238E27FC236}">
                <a16:creationId xmlns:a16="http://schemas.microsoft.com/office/drawing/2014/main" id="{829BB84A-6A95-4061-8C4B-888007D3DBD9}"/>
              </a:ext>
            </a:extLst>
          </p:cNvPr>
          <p:cNvSpPr/>
          <p:nvPr/>
        </p:nvSpPr>
        <p:spPr>
          <a:xfrm>
            <a:off x="6197214" y="21819497"/>
            <a:ext cx="394135" cy="39413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Ovaal 45">
            <a:extLst>
              <a:ext uri="{FF2B5EF4-FFF2-40B4-BE49-F238E27FC236}">
                <a16:creationId xmlns:a16="http://schemas.microsoft.com/office/drawing/2014/main" id="{69B1EF0E-4143-4834-9FE2-FBA4495C25B5}"/>
              </a:ext>
            </a:extLst>
          </p:cNvPr>
          <p:cNvSpPr/>
          <p:nvPr/>
        </p:nvSpPr>
        <p:spPr>
          <a:xfrm>
            <a:off x="5287912" y="21825034"/>
            <a:ext cx="394135" cy="39413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: afgeronde hoeken 46">
            <a:extLst>
              <a:ext uri="{FF2B5EF4-FFF2-40B4-BE49-F238E27FC236}">
                <a16:creationId xmlns:a16="http://schemas.microsoft.com/office/drawing/2014/main" id="{E1D60F3D-B237-410D-9BD5-AFF10774AB9A}"/>
              </a:ext>
            </a:extLst>
          </p:cNvPr>
          <p:cNvSpPr/>
          <p:nvPr/>
        </p:nvSpPr>
        <p:spPr>
          <a:xfrm>
            <a:off x="3681513" y="26011962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onze blogs</a:t>
            </a:r>
          </a:p>
        </p:txBody>
      </p:sp>
      <p:sp>
        <p:nvSpPr>
          <p:cNvPr id="48" name="Rechthoek: afgeronde hoeken 47">
            <a:extLst>
              <a:ext uri="{FF2B5EF4-FFF2-40B4-BE49-F238E27FC236}">
                <a16:creationId xmlns:a16="http://schemas.microsoft.com/office/drawing/2014/main" id="{186A9C4F-8195-453C-BB3E-1BD5628D44C2}"/>
              </a:ext>
            </a:extLst>
          </p:cNvPr>
          <p:cNvSpPr/>
          <p:nvPr/>
        </p:nvSpPr>
        <p:spPr>
          <a:xfrm>
            <a:off x="3680755" y="8598275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Bekijk de activiteiten</a:t>
            </a:r>
          </a:p>
        </p:txBody>
      </p:sp>
      <p:sp>
        <p:nvSpPr>
          <p:cNvPr id="49" name="Rechthoek: afgeronde hoeken 48">
            <a:extLst>
              <a:ext uri="{FF2B5EF4-FFF2-40B4-BE49-F238E27FC236}">
                <a16:creationId xmlns:a16="http://schemas.microsoft.com/office/drawing/2014/main" id="{1A985DD7-4AFB-4FAD-A080-F76B1B7B5775}"/>
              </a:ext>
            </a:extLst>
          </p:cNvPr>
          <p:cNvSpPr/>
          <p:nvPr/>
        </p:nvSpPr>
        <p:spPr>
          <a:xfrm>
            <a:off x="8056192" y="28615954"/>
            <a:ext cx="3280650" cy="209913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F1736714-3CB8-48A9-B7FC-CFAE868E028C}"/>
              </a:ext>
            </a:extLst>
          </p:cNvPr>
          <p:cNvSpPr txBox="1"/>
          <p:nvPr/>
        </p:nvSpPr>
        <p:spPr>
          <a:xfrm>
            <a:off x="8516953" y="29447863"/>
            <a:ext cx="235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err="1"/>
              <a:t>Testimonial</a:t>
            </a:r>
            <a:endParaRPr lang="nl-NL" sz="2400" dirty="0"/>
          </a:p>
        </p:txBody>
      </p:sp>
      <p:sp>
        <p:nvSpPr>
          <p:cNvPr id="52" name="Rechthoek: afgeronde hoeken 51">
            <a:extLst>
              <a:ext uri="{FF2B5EF4-FFF2-40B4-BE49-F238E27FC236}">
                <a16:creationId xmlns:a16="http://schemas.microsoft.com/office/drawing/2014/main" id="{CB8B0FEC-D99C-4B3F-812C-DAB7AE96A15B}"/>
              </a:ext>
            </a:extLst>
          </p:cNvPr>
          <p:cNvSpPr/>
          <p:nvPr/>
        </p:nvSpPr>
        <p:spPr>
          <a:xfrm>
            <a:off x="4314269" y="28615954"/>
            <a:ext cx="3280650" cy="209913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3A90D90C-6F06-4081-AAF6-68611D558B1E}"/>
              </a:ext>
            </a:extLst>
          </p:cNvPr>
          <p:cNvSpPr txBox="1"/>
          <p:nvPr/>
        </p:nvSpPr>
        <p:spPr>
          <a:xfrm>
            <a:off x="4775030" y="29447863"/>
            <a:ext cx="235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err="1"/>
              <a:t>Testimonial</a:t>
            </a:r>
            <a:endParaRPr lang="nl-NL" sz="2400" dirty="0"/>
          </a:p>
        </p:txBody>
      </p:sp>
      <p:sp>
        <p:nvSpPr>
          <p:cNvPr id="54" name="Rechthoek: afgeronde hoeken 53">
            <a:extLst>
              <a:ext uri="{FF2B5EF4-FFF2-40B4-BE49-F238E27FC236}">
                <a16:creationId xmlns:a16="http://schemas.microsoft.com/office/drawing/2014/main" id="{C195994D-6DE8-4BDA-B9B5-E97DAC5C9E50}"/>
              </a:ext>
            </a:extLst>
          </p:cNvPr>
          <p:cNvSpPr/>
          <p:nvPr/>
        </p:nvSpPr>
        <p:spPr>
          <a:xfrm>
            <a:off x="542936" y="28615954"/>
            <a:ext cx="3280650" cy="209913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C0216B7E-C54B-448E-8105-4659BB65A995}"/>
              </a:ext>
            </a:extLst>
          </p:cNvPr>
          <p:cNvSpPr txBox="1"/>
          <p:nvPr/>
        </p:nvSpPr>
        <p:spPr>
          <a:xfrm>
            <a:off x="1003697" y="29447863"/>
            <a:ext cx="235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err="1"/>
              <a:t>Testimonial</a:t>
            </a:r>
            <a:endParaRPr lang="nl-NL" sz="2400" dirty="0"/>
          </a:p>
        </p:txBody>
      </p:sp>
      <p:sp>
        <p:nvSpPr>
          <p:cNvPr id="56" name="Rechthoek 55">
            <a:extLst>
              <a:ext uri="{FF2B5EF4-FFF2-40B4-BE49-F238E27FC236}">
                <a16:creationId xmlns:a16="http://schemas.microsoft.com/office/drawing/2014/main" id="{FB813E03-6249-4BB4-AB1E-08EE720354D1}"/>
              </a:ext>
            </a:extLst>
          </p:cNvPr>
          <p:cNvSpPr/>
          <p:nvPr/>
        </p:nvSpPr>
        <p:spPr>
          <a:xfrm>
            <a:off x="1097692" y="9648158"/>
            <a:ext cx="9954981" cy="22109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solidFill>
                  <a:schemeClr val="tx1"/>
                </a:solidFill>
              </a:rPr>
              <a:t>Google </a:t>
            </a:r>
            <a:r>
              <a:rPr lang="nl-NL" sz="2400" dirty="0" err="1">
                <a:solidFill>
                  <a:schemeClr val="tx1"/>
                </a:solidFill>
              </a:rPr>
              <a:t>maps</a:t>
            </a:r>
            <a:r>
              <a:rPr lang="nl-NL" sz="2400" dirty="0">
                <a:solidFill>
                  <a:schemeClr val="tx1"/>
                </a:solidFill>
              </a:rPr>
              <a:t> met de locatie van het park</a:t>
            </a:r>
          </a:p>
        </p:txBody>
      </p:sp>
    </p:spTree>
    <p:extLst>
      <p:ext uri="{BB962C8B-B14F-4D97-AF65-F5344CB8AC3E}">
        <p14:creationId xmlns:p14="http://schemas.microsoft.com/office/powerpoint/2010/main" val="27983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2A63119-0D57-4C31-A36C-F700FADDA89B}"/>
              </a:ext>
            </a:extLst>
          </p:cNvPr>
          <p:cNvSpPr txBox="1"/>
          <p:nvPr/>
        </p:nvSpPr>
        <p:spPr>
          <a:xfrm>
            <a:off x="2637957" y="1820527"/>
            <a:ext cx="6603347" cy="82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776" dirty="0"/>
              <a:t>Omgeving &amp; Activiteiten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7D3124F-0422-497B-8BC7-5B410E6CC5A1}"/>
              </a:ext>
            </a:extLst>
          </p:cNvPr>
          <p:cNvSpPr txBox="1"/>
          <p:nvPr/>
        </p:nvSpPr>
        <p:spPr>
          <a:xfrm>
            <a:off x="603656" y="7856663"/>
            <a:ext cx="4752114" cy="147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suspendisse</a:t>
            </a:r>
            <a:r>
              <a:rPr lang="nl-NL" sz="1791" dirty="0"/>
              <a:t> </a:t>
            </a:r>
            <a:r>
              <a:rPr lang="nl-NL" sz="1791" dirty="0" err="1"/>
              <a:t>ultrices</a:t>
            </a:r>
            <a:r>
              <a:rPr lang="nl-NL" sz="1791" dirty="0"/>
              <a:t> gravida. </a:t>
            </a:r>
            <a:r>
              <a:rPr lang="nl-NL" sz="1791" dirty="0" err="1"/>
              <a:t>Risus</a:t>
            </a:r>
            <a:r>
              <a:rPr lang="nl-NL" sz="1791" dirty="0"/>
              <a:t> commodo </a:t>
            </a:r>
            <a:r>
              <a:rPr lang="nl-NL" sz="1791" dirty="0" err="1"/>
              <a:t>viverra</a:t>
            </a:r>
            <a:r>
              <a:rPr lang="nl-NL" sz="1791" dirty="0"/>
              <a:t> </a:t>
            </a:r>
            <a:r>
              <a:rPr lang="nl-NL" sz="1791" dirty="0" err="1"/>
              <a:t>maecenas</a:t>
            </a:r>
            <a:r>
              <a:rPr lang="nl-NL" sz="1791" dirty="0"/>
              <a:t> </a:t>
            </a:r>
            <a:r>
              <a:rPr lang="nl-NL" sz="1791" dirty="0" err="1"/>
              <a:t>accumsan</a:t>
            </a:r>
            <a:r>
              <a:rPr lang="nl-NL" sz="1791" dirty="0"/>
              <a:t> </a:t>
            </a:r>
            <a:r>
              <a:rPr lang="nl-NL" sz="1791" dirty="0" err="1"/>
              <a:t>lacus</a:t>
            </a:r>
            <a:r>
              <a:rPr lang="nl-NL" sz="1791" dirty="0"/>
              <a:t> vel </a:t>
            </a:r>
            <a:r>
              <a:rPr lang="nl-NL" sz="1791" dirty="0" err="1"/>
              <a:t>facilisis</a:t>
            </a:r>
            <a:r>
              <a:rPr lang="nl-NL" sz="1791" dirty="0"/>
              <a:t>.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FA1D331-816B-41FF-8AD4-D173EF0ECE66}"/>
              </a:ext>
            </a:extLst>
          </p:cNvPr>
          <p:cNvSpPr txBox="1"/>
          <p:nvPr/>
        </p:nvSpPr>
        <p:spPr>
          <a:xfrm>
            <a:off x="603657" y="6891346"/>
            <a:ext cx="4068599" cy="103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Nationaal park De Utrechtse Heuvelrug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F7F9D5A-2054-4618-8FAD-7CA5878B0EDB}"/>
              </a:ext>
            </a:extLst>
          </p:cNvPr>
          <p:cNvSpPr/>
          <p:nvPr/>
        </p:nvSpPr>
        <p:spPr>
          <a:xfrm>
            <a:off x="603656" y="4497239"/>
            <a:ext cx="4752114" cy="232966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DEEB0A4-4533-408B-93E4-402B6D669C7F}"/>
              </a:ext>
            </a:extLst>
          </p:cNvPr>
          <p:cNvSpPr txBox="1"/>
          <p:nvPr/>
        </p:nvSpPr>
        <p:spPr>
          <a:xfrm>
            <a:off x="6318437" y="9579349"/>
            <a:ext cx="5103407" cy="1194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suspendisse</a:t>
            </a:r>
            <a:r>
              <a:rPr lang="nl-NL" sz="1791" dirty="0"/>
              <a:t> </a:t>
            </a:r>
            <a:r>
              <a:rPr lang="nl-NL" sz="1791" dirty="0" err="1"/>
              <a:t>ultrices</a:t>
            </a:r>
            <a:r>
              <a:rPr lang="nl-NL" sz="1791" dirty="0"/>
              <a:t> gravida. </a:t>
            </a:r>
            <a:r>
              <a:rPr lang="nl-NL" sz="1791" dirty="0" err="1"/>
              <a:t>Risus</a:t>
            </a:r>
            <a:r>
              <a:rPr lang="nl-NL" sz="1791" dirty="0"/>
              <a:t> commodo </a:t>
            </a:r>
            <a:r>
              <a:rPr lang="nl-NL" sz="1791" dirty="0" err="1"/>
              <a:t>viverra</a:t>
            </a:r>
            <a:r>
              <a:rPr lang="nl-NL" sz="1791" dirty="0"/>
              <a:t> </a:t>
            </a:r>
            <a:r>
              <a:rPr lang="nl-NL" sz="1791" dirty="0" err="1"/>
              <a:t>maecenas</a:t>
            </a:r>
            <a:r>
              <a:rPr lang="nl-NL" sz="1791" dirty="0"/>
              <a:t> </a:t>
            </a:r>
            <a:r>
              <a:rPr lang="nl-NL" sz="1791" dirty="0" err="1"/>
              <a:t>accums</a:t>
            </a:r>
            <a:r>
              <a:rPr lang="nl-NL" sz="1791" dirty="0"/>
              <a:t>.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D28D050-7ED6-42C9-BFFB-1DB7C0D09D80}"/>
              </a:ext>
            </a:extLst>
          </p:cNvPr>
          <p:cNvSpPr txBox="1"/>
          <p:nvPr/>
        </p:nvSpPr>
        <p:spPr>
          <a:xfrm>
            <a:off x="6318438" y="9066671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 err="1"/>
              <a:t>Henschotermeer</a:t>
            </a:r>
            <a:endParaRPr lang="nl-NL" sz="3071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F3B5BB34-8DA8-4E76-A876-EEB0061EE242}"/>
              </a:ext>
            </a:extLst>
          </p:cNvPr>
          <p:cNvSpPr/>
          <p:nvPr/>
        </p:nvSpPr>
        <p:spPr>
          <a:xfrm>
            <a:off x="6318437" y="5759545"/>
            <a:ext cx="5103407" cy="32992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05CA373B-2632-4E52-B1B5-AC16C6AEBC80}"/>
              </a:ext>
            </a:extLst>
          </p:cNvPr>
          <p:cNvSpPr/>
          <p:nvPr/>
        </p:nvSpPr>
        <p:spPr>
          <a:xfrm>
            <a:off x="0" y="11783572"/>
            <a:ext cx="11879263" cy="22643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98F0A2E-2270-4E58-9F67-C310FCFB0E33}"/>
              </a:ext>
            </a:extLst>
          </p:cNvPr>
          <p:cNvSpPr txBox="1"/>
          <p:nvPr/>
        </p:nvSpPr>
        <p:spPr>
          <a:xfrm>
            <a:off x="7114889" y="12276548"/>
            <a:ext cx="3586510" cy="1194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endParaRPr lang="nl-NL" sz="1791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0DAD141-B5F3-477E-886E-B5E725947635}"/>
              </a:ext>
            </a:extLst>
          </p:cNvPr>
          <p:cNvSpPr txBox="1"/>
          <p:nvPr/>
        </p:nvSpPr>
        <p:spPr>
          <a:xfrm>
            <a:off x="1333878" y="12276548"/>
            <a:ext cx="4068599" cy="103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Dorpen en steden</a:t>
            </a:r>
          </a:p>
          <a:p>
            <a:r>
              <a:rPr lang="nl-NL" sz="3071" dirty="0"/>
              <a:t>in de omgeving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B28036B-0CF6-4DF2-802A-5936BD07699E}"/>
              </a:ext>
            </a:extLst>
          </p:cNvPr>
          <p:cNvSpPr txBox="1"/>
          <p:nvPr/>
        </p:nvSpPr>
        <p:spPr>
          <a:xfrm>
            <a:off x="532167" y="14288175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Utrecht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2D29EC9-B229-4D49-A41B-CB9FCF36DDC9}"/>
              </a:ext>
            </a:extLst>
          </p:cNvPr>
          <p:cNvSpPr txBox="1"/>
          <p:nvPr/>
        </p:nvSpPr>
        <p:spPr>
          <a:xfrm>
            <a:off x="532167" y="14814117"/>
            <a:ext cx="5543169" cy="147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suspendisse</a:t>
            </a:r>
            <a:r>
              <a:rPr lang="nl-NL" sz="1791" dirty="0"/>
              <a:t> </a:t>
            </a:r>
            <a:r>
              <a:rPr lang="nl-NL" sz="1791" dirty="0" err="1"/>
              <a:t>ultrices</a:t>
            </a:r>
            <a:r>
              <a:rPr lang="nl-NL" sz="1791" dirty="0"/>
              <a:t> gravida. </a:t>
            </a:r>
            <a:r>
              <a:rPr lang="nl-NL" sz="1791" dirty="0" err="1"/>
              <a:t>Risus</a:t>
            </a:r>
            <a:r>
              <a:rPr lang="nl-NL" sz="1791" dirty="0"/>
              <a:t> commodo </a:t>
            </a:r>
            <a:r>
              <a:rPr lang="nl-NL" sz="1791" dirty="0" err="1"/>
              <a:t>viverra</a:t>
            </a:r>
            <a:r>
              <a:rPr lang="nl-NL" sz="1791" dirty="0"/>
              <a:t> </a:t>
            </a:r>
            <a:r>
              <a:rPr lang="nl-NL" sz="1791" dirty="0" err="1"/>
              <a:t>maecenas</a:t>
            </a:r>
            <a:r>
              <a:rPr lang="nl-NL" sz="1791" dirty="0"/>
              <a:t> </a:t>
            </a:r>
            <a:r>
              <a:rPr lang="nl-NL" sz="1791" dirty="0" err="1"/>
              <a:t>accumsan</a:t>
            </a:r>
            <a:r>
              <a:rPr lang="nl-NL" sz="1791" dirty="0"/>
              <a:t> </a:t>
            </a:r>
            <a:r>
              <a:rPr lang="nl-NL" sz="1791" dirty="0" err="1"/>
              <a:t>lacus</a:t>
            </a:r>
            <a:r>
              <a:rPr lang="nl-NL" sz="1791" dirty="0"/>
              <a:t> vel </a:t>
            </a:r>
            <a:r>
              <a:rPr lang="nl-NL" sz="1791" dirty="0" err="1"/>
              <a:t>facilisis</a:t>
            </a:r>
            <a:r>
              <a:rPr lang="nl-NL" sz="1791" dirty="0"/>
              <a:t>. 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5361088B-4C54-4EDC-B9A9-BD1193FDA447}"/>
              </a:ext>
            </a:extLst>
          </p:cNvPr>
          <p:cNvSpPr/>
          <p:nvPr/>
        </p:nvSpPr>
        <p:spPr>
          <a:xfrm>
            <a:off x="6441460" y="14212822"/>
            <a:ext cx="5103407" cy="23435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098018A4-8B3B-4740-8328-6506DD1E721F}"/>
              </a:ext>
            </a:extLst>
          </p:cNvPr>
          <p:cNvSpPr/>
          <p:nvPr/>
        </p:nvSpPr>
        <p:spPr>
          <a:xfrm>
            <a:off x="532167" y="16903869"/>
            <a:ext cx="5103407" cy="25246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2D5DB07E-9855-47B9-B1D3-EA8D865920EE}"/>
              </a:ext>
            </a:extLst>
          </p:cNvPr>
          <p:cNvSpPr txBox="1"/>
          <p:nvPr/>
        </p:nvSpPr>
        <p:spPr>
          <a:xfrm>
            <a:off x="5875024" y="17091307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Amersfoort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E31C5ED-6823-4BEE-8174-06CF1DAA92C3}"/>
              </a:ext>
            </a:extLst>
          </p:cNvPr>
          <p:cNvSpPr txBox="1"/>
          <p:nvPr/>
        </p:nvSpPr>
        <p:spPr>
          <a:xfrm>
            <a:off x="5875024" y="17617249"/>
            <a:ext cx="5543169" cy="147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suspendisse</a:t>
            </a:r>
            <a:r>
              <a:rPr lang="nl-NL" sz="1791" dirty="0"/>
              <a:t> </a:t>
            </a:r>
            <a:r>
              <a:rPr lang="nl-NL" sz="1791" dirty="0" err="1"/>
              <a:t>ultrices</a:t>
            </a:r>
            <a:r>
              <a:rPr lang="nl-NL" sz="1791" dirty="0"/>
              <a:t> gravida. </a:t>
            </a:r>
            <a:r>
              <a:rPr lang="nl-NL" sz="1791" dirty="0" err="1"/>
              <a:t>Risus</a:t>
            </a:r>
            <a:r>
              <a:rPr lang="nl-NL" sz="1791" dirty="0"/>
              <a:t> commodo </a:t>
            </a:r>
            <a:r>
              <a:rPr lang="nl-NL" sz="1791" dirty="0" err="1"/>
              <a:t>viverra</a:t>
            </a:r>
            <a:r>
              <a:rPr lang="nl-NL" sz="1791" dirty="0"/>
              <a:t> </a:t>
            </a:r>
            <a:r>
              <a:rPr lang="nl-NL" sz="1791" dirty="0" err="1"/>
              <a:t>maecenas</a:t>
            </a:r>
            <a:r>
              <a:rPr lang="nl-NL" sz="1791" dirty="0"/>
              <a:t> </a:t>
            </a:r>
            <a:r>
              <a:rPr lang="nl-NL" sz="1791" dirty="0" err="1"/>
              <a:t>accumsan</a:t>
            </a:r>
            <a:r>
              <a:rPr lang="nl-NL" sz="1791" dirty="0"/>
              <a:t> </a:t>
            </a:r>
            <a:r>
              <a:rPr lang="nl-NL" sz="1791" dirty="0" err="1"/>
              <a:t>lacus</a:t>
            </a:r>
            <a:r>
              <a:rPr lang="nl-NL" sz="1791" dirty="0"/>
              <a:t> vel </a:t>
            </a:r>
            <a:r>
              <a:rPr lang="nl-NL" sz="1791" dirty="0" err="1"/>
              <a:t>facilisis</a:t>
            </a:r>
            <a:r>
              <a:rPr lang="nl-NL" sz="1791" dirty="0"/>
              <a:t>. 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830E68D0-757E-444A-BE97-273572BFF780}"/>
              </a:ext>
            </a:extLst>
          </p:cNvPr>
          <p:cNvSpPr/>
          <p:nvPr/>
        </p:nvSpPr>
        <p:spPr>
          <a:xfrm>
            <a:off x="1" y="19606721"/>
            <a:ext cx="11911514" cy="22643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548568E-1DF4-42DB-A383-21B2233ECD32}"/>
              </a:ext>
            </a:extLst>
          </p:cNvPr>
          <p:cNvSpPr txBox="1"/>
          <p:nvPr/>
        </p:nvSpPr>
        <p:spPr>
          <a:xfrm>
            <a:off x="7147140" y="20099697"/>
            <a:ext cx="3586510" cy="1194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endParaRPr lang="nl-NL" sz="1791" dirty="0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68542B9-D40F-4385-8A45-F38CC17B9085}"/>
              </a:ext>
            </a:extLst>
          </p:cNvPr>
          <p:cNvSpPr txBox="1"/>
          <p:nvPr/>
        </p:nvSpPr>
        <p:spPr>
          <a:xfrm>
            <a:off x="1366129" y="20099697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Fietsen en wandelen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DD47BEB6-E029-4D2A-9339-37784A1A8C88}"/>
              </a:ext>
            </a:extLst>
          </p:cNvPr>
          <p:cNvSpPr txBox="1"/>
          <p:nvPr/>
        </p:nvSpPr>
        <p:spPr>
          <a:xfrm>
            <a:off x="824562" y="22175528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Happen en stappen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4FAD4FA-4647-4049-9D80-AB12C89B8269}"/>
              </a:ext>
            </a:extLst>
          </p:cNvPr>
          <p:cNvSpPr txBox="1"/>
          <p:nvPr/>
        </p:nvSpPr>
        <p:spPr>
          <a:xfrm>
            <a:off x="824562" y="22701470"/>
            <a:ext cx="2995917" cy="147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endParaRPr lang="nl-NL" sz="1791" dirty="0"/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8A870E60-6B56-461E-8EA5-0DFC911E77FA}"/>
              </a:ext>
            </a:extLst>
          </p:cNvPr>
          <p:cNvSpPr txBox="1"/>
          <p:nvPr/>
        </p:nvSpPr>
        <p:spPr>
          <a:xfrm>
            <a:off x="4415381" y="22221070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Mountainbiken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5953D853-3FD9-4208-A979-DB8C5FB7B5E5}"/>
              </a:ext>
            </a:extLst>
          </p:cNvPr>
          <p:cNvSpPr txBox="1"/>
          <p:nvPr/>
        </p:nvSpPr>
        <p:spPr>
          <a:xfrm>
            <a:off x="4415381" y="22747012"/>
            <a:ext cx="2995917" cy="147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endParaRPr lang="nl-NL" sz="1791" dirty="0"/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75B0F17-6CBA-4B44-A0FB-8EBAC8AC57D0}"/>
              </a:ext>
            </a:extLst>
          </p:cNvPr>
          <p:cNvSpPr txBox="1"/>
          <p:nvPr/>
        </p:nvSpPr>
        <p:spPr>
          <a:xfrm>
            <a:off x="8006200" y="22221070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Kastelentochten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E494B9F-3D79-42DF-A7E6-8A1C750DF866}"/>
              </a:ext>
            </a:extLst>
          </p:cNvPr>
          <p:cNvSpPr txBox="1"/>
          <p:nvPr/>
        </p:nvSpPr>
        <p:spPr>
          <a:xfrm>
            <a:off x="8006200" y="22747012"/>
            <a:ext cx="2995917" cy="147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endParaRPr lang="nl-NL" sz="1791" dirty="0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524399DC-46CF-4E20-8933-18FB2136FD32}"/>
              </a:ext>
            </a:extLst>
          </p:cNvPr>
          <p:cNvSpPr/>
          <p:nvPr/>
        </p:nvSpPr>
        <p:spPr>
          <a:xfrm>
            <a:off x="363136" y="24659117"/>
            <a:ext cx="5103407" cy="25246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FC185D81-28B3-4FF0-AB87-EB161A190E9A}"/>
              </a:ext>
            </a:extLst>
          </p:cNvPr>
          <p:cNvSpPr/>
          <p:nvPr/>
        </p:nvSpPr>
        <p:spPr>
          <a:xfrm>
            <a:off x="6191763" y="24659117"/>
            <a:ext cx="5103407" cy="25246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EF479E4C-773B-48FB-9C25-018D01A5CD29}"/>
              </a:ext>
            </a:extLst>
          </p:cNvPr>
          <p:cNvSpPr txBox="1"/>
          <p:nvPr/>
        </p:nvSpPr>
        <p:spPr>
          <a:xfrm>
            <a:off x="7411298" y="24872961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Golven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8F8AFE1E-0840-4C38-9C58-2EBD7F236B34}"/>
              </a:ext>
            </a:extLst>
          </p:cNvPr>
          <p:cNvSpPr txBox="1"/>
          <p:nvPr/>
        </p:nvSpPr>
        <p:spPr>
          <a:xfrm>
            <a:off x="7411298" y="25398903"/>
            <a:ext cx="2995917" cy="147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endParaRPr lang="nl-NL" sz="1791" dirty="0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8A1C4483-D1C9-4E14-B197-A2CAA82CBC65}"/>
              </a:ext>
            </a:extLst>
          </p:cNvPr>
          <p:cNvSpPr txBox="1"/>
          <p:nvPr/>
        </p:nvSpPr>
        <p:spPr>
          <a:xfrm>
            <a:off x="1224659" y="24841433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Dierentuin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A37B9D5C-FFB9-4C64-AB2C-33F2BD9EA32F}"/>
              </a:ext>
            </a:extLst>
          </p:cNvPr>
          <p:cNvSpPr txBox="1"/>
          <p:nvPr/>
        </p:nvSpPr>
        <p:spPr>
          <a:xfrm>
            <a:off x="1224659" y="25367375"/>
            <a:ext cx="2995917" cy="147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endParaRPr lang="nl-NL" sz="1791" dirty="0"/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E6104D37-6A95-44DA-A09D-2ED002BB8955}"/>
              </a:ext>
            </a:extLst>
          </p:cNvPr>
          <p:cNvSpPr/>
          <p:nvPr/>
        </p:nvSpPr>
        <p:spPr>
          <a:xfrm>
            <a:off x="-32251" y="27709675"/>
            <a:ext cx="11911514" cy="22643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AFA183FE-4E8A-4AFB-A48B-72F9A33D395D}"/>
              </a:ext>
            </a:extLst>
          </p:cNvPr>
          <p:cNvSpPr txBox="1"/>
          <p:nvPr/>
        </p:nvSpPr>
        <p:spPr>
          <a:xfrm>
            <a:off x="7114888" y="28202651"/>
            <a:ext cx="3586510" cy="1194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 err="1"/>
              <a:t>Lorem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r>
              <a:rPr lang="nl-NL" sz="1791" dirty="0"/>
              <a:t> </a:t>
            </a:r>
            <a:r>
              <a:rPr lang="nl-NL" sz="1791" dirty="0" err="1"/>
              <a:t>dolor</a:t>
            </a:r>
            <a:r>
              <a:rPr lang="nl-NL" sz="1791" dirty="0"/>
              <a:t> </a:t>
            </a:r>
            <a:r>
              <a:rPr lang="nl-NL" sz="1791" dirty="0" err="1"/>
              <a:t>sit</a:t>
            </a:r>
            <a:r>
              <a:rPr lang="nl-NL" sz="1791" dirty="0"/>
              <a:t> </a:t>
            </a:r>
            <a:r>
              <a:rPr lang="nl-NL" sz="1791" dirty="0" err="1"/>
              <a:t>amet</a:t>
            </a:r>
            <a:r>
              <a:rPr lang="nl-NL" sz="1791" dirty="0"/>
              <a:t>, </a:t>
            </a:r>
            <a:r>
              <a:rPr lang="nl-NL" sz="1791" dirty="0" err="1"/>
              <a:t>consectetur</a:t>
            </a:r>
            <a:r>
              <a:rPr lang="nl-NL" sz="1791" dirty="0"/>
              <a:t> </a:t>
            </a:r>
            <a:r>
              <a:rPr lang="nl-NL" sz="1791" dirty="0" err="1"/>
              <a:t>adipiscing</a:t>
            </a:r>
            <a:r>
              <a:rPr lang="nl-NL" sz="1791" dirty="0"/>
              <a:t> </a:t>
            </a:r>
            <a:r>
              <a:rPr lang="nl-NL" sz="1791" dirty="0" err="1"/>
              <a:t>elit</a:t>
            </a:r>
            <a:r>
              <a:rPr lang="nl-NL" sz="1791" dirty="0"/>
              <a:t>, </a:t>
            </a:r>
            <a:r>
              <a:rPr lang="nl-NL" sz="1791" dirty="0" err="1"/>
              <a:t>sed</a:t>
            </a:r>
            <a:r>
              <a:rPr lang="nl-NL" sz="1791" dirty="0"/>
              <a:t> do </a:t>
            </a:r>
            <a:r>
              <a:rPr lang="nl-NL" sz="1791" dirty="0" err="1"/>
              <a:t>eiusmod</a:t>
            </a:r>
            <a:r>
              <a:rPr lang="nl-NL" sz="1791" dirty="0"/>
              <a:t> </a:t>
            </a:r>
            <a:r>
              <a:rPr lang="nl-NL" sz="1791" dirty="0" err="1"/>
              <a:t>tempor</a:t>
            </a:r>
            <a:r>
              <a:rPr lang="nl-NL" sz="1791" dirty="0"/>
              <a:t> </a:t>
            </a:r>
            <a:r>
              <a:rPr lang="nl-NL" sz="1791" dirty="0" err="1"/>
              <a:t>incididunt</a:t>
            </a:r>
            <a:r>
              <a:rPr lang="nl-NL" sz="1791" dirty="0"/>
              <a:t> ut </a:t>
            </a:r>
            <a:r>
              <a:rPr lang="nl-NL" sz="1791" dirty="0" err="1"/>
              <a:t>labore</a:t>
            </a:r>
            <a:r>
              <a:rPr lang="nl-NL" sz="1791" dirty="0"/>
              <a:t> et </a:t>
            </a:r>
            <a:r>
              <a:rPr lang="nl-NL" sz="1791" dirty="0" err="1"/>
              <a:t>dolore</a:t>
            </a:r>
            <a:r>
              <a:rPr lang="nl-NL" sz="1791" dirty="0"/>
              <a:t> magna </a:t>
            </a:r>
            <a:r>
              <a:rPr lang="nl-NL" sz="1791" dirty="0" err="1"/>
              <a:t>aliqua</a:t>
            </a:r>
            <a:r>
              <a:rPr lang="nl-NL" sz="1791" dirty="0"/>
              <a:t>. </a:t>
            </a:r>
            <a:r>
              <a:rPr lang="nl-NL" sz="1791" dirty="0" err="1"/>
              <a:t>Quis</a:t>
            </a:r>
            <a:r>
              <a:rPr lang="nl-NL" sz="1791" dirty="0"/>
              <a:t> </a:t>
            </a:r>
            <a:r>
              <a:rPr lang="nl-NL" sz="1791" dirty="0" err="1"/>
              <a:t>ipsum</a:t>
            </a:r>
            <a:endParaRPr lang="nl-NL" sz="1791" dirty="0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13D32AAB-1880-4D66-9DCD-5CBE8AB497C2}"/>
              </a:ext>
            </a:extLst>
          </p:cNvPr>
          <p:cNvSpPr txBox="1"/>
          <p:nvPr/>
        </p:nvSpPr>
        <p:spPr>
          <a:xfrm>
            <a:off x="1333877" y="28202651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Met de </a:t>
            </a:r>
            <a:r>
              <a:rPr lang="nl-NL" sz="3071" dirty="0" err="1"/>
              <a:t>kids</a:t>
            </a:r>
            <a:endParaRPr lang="nl-NL" sz="3071" dirty="0"/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50A5AF08-6CE0-442A-9CF4-49131C674C37}"/>
              </a:ext>
            </a:extLst>
          </p:cNvPr>
          <p:cNvSpPr txBox="1"/>
          <p:nvPr/>
        </p:nvSpPr>
        <p:spPr>
          <a:xfrm>
            <a:off x="5112840" y="30217548"/>
            <a:ext cx="4068599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Etc. etc. ↓</a:t>
            </a:r>
          </a:p>
        </p:txBody>
      </p:sp>
      <p:sp>
        <p:nvSpPr>
          <p:cNvPr id="43" name="Rechthoek: afgeronde hoeken 42">
            <a:extLst>
              <a:ext uri="{FF2B5EF4-FFF2-40B4-BE49-F238E27FC236}">
                <a16:creationId xmlns:a16="http://schemas.microsoft.com/office/drawing/2014/main" id="{D2EAB609-673C-4884-ACD4-4F7761C92815}"/>
              </a:ext>
            </a:extLst>
          </p:cNvPr>
          <p:cNvSpPr/>
          <p:nvPr/>
        </p:nvSpPr>
        <p:spPr>
          <a:xfrm>
            <a:off x="6286156" y="11018983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over het park</a:t>
            </a:r>
          </a:p>
        </p:txBody>
      </p:sp>
    </p:spTree>
    <p:extLst>
      <p:ext uri="{BB962C8B-B14F-4D97-AF65-F5344CB8AC3E}">
        <p14:creationId xmlns:p14="http://schemas.microsoft.com/office/powerpoint/2010/main" val="536513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A04453A-44BB-4D30-8479-AAF054F73C9F}"/>
              </a:ext>
            </a:extLst>
          </p:cNvPr>
          <p:cNvSpPr txBox="1"/>
          <p:nvPr/>
        </p:nvSpPr>
        <p:spPr>
          <a:xfrm>
            <a:off x="2637957" y="1820527"/>
            <a:ext cx="6603347" cy="82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776" dirty="0"/>
              <a:t>Blog</a:t>
            </a:r>
          </a:p>
        </p:txBody>
      </p:sp>
      <p:sp>
        <p:nvSpPr>
          <p:cNvPr id="5" name="Rechthoek: afgeronde hoeken 4">
            <a:extLst>
              <a:ext uri="{FF2B5EF4-FFF2-40B4-BE49-F238E27FC236}">
                <a16:creationId xmlns:a16="http://schemas.microsoft.com/office/drawing/2014/main" id="{AA06EAA9-5931-408A-8F79-27C96F535927}"/>
              </a:ext>
            </a:extLst>
          </p:cNvPr>
          <p:cNvSpPr/>
          <p:nvPr/>
        </p:nvSpPr>
        <p:spPr>
          <a:xfrm>
            <a:off x="352300" y="9259706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5C6DC45-86E7-4C0E-ADD4-22F0EEA316AD}"/>
              </a:ext>
            </a:extLst>
          </p:cNvPr>
          <p:cNvSpPr/>
          <p:nvPr/>
        </p:nvSpPr>
        <p:spPr>
          <a:xfrm>
            <a:off x="352300" y="5057675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B3127C8-6FC3-4CA5-87CD-02189DCEE087}"/>
              </a:ext>
            </a:extLst>
          </p:cNvPr>
          <p:cNvSpPr txBox="1"/>
          <p:nvPr/>
        </p:nvSpPr>
        <p:spPr>
          <a:xfrm>
            <a:off x="352300" y="8260319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AE757F0-897D-45C4-90DC-AC895DD51E04}"/>
              </a:ext>
            </a:extLst>
          </p:cNvPr>
          <p:cNvSpPr txBox="1"/>
          <p:nvPr/>
        </p:nvSpPr>
        <p:spPr>
          <a:xfrm>
            <a:off x="352300" y="8694808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578D99C0-7BC3-4895-B89A-9AD5DE233B8E}"/>
              </a:ext>
            </a:extLst>
          </p:cNvPr>
          <p:cNvSpPr/>
          <p:nvPr/>
        </p:nvSpPr>
        <p:spPr>
          <a:xfrm>
            <a:off x="4175920" y="9259706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28699078-E9AA-46F5-80F9-AE5B5A3E3E78}"/>
              </a:ext>
            </a:extLst>
          </p:cNvPr>
          <p:cNvSpPr/>
          <p:nvPr/>
        </p:nvSpPr>
        <p:spPr>
          <a:xfrm>
            <a:off x="4175920" y="5057675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C5C757C-839E-4523-91E4-79FE294C640B}"/>
              </a:ext>
            </a:extLst>
          </p:cNvPr>
          <p:cNvSpPr txBox="1"/>
          <p:nvPr/>
        </p:nvSpPr>
        <p:spPr>
          <a:xfrm>
            <a:off x="4175920" y="8260319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770C463E-D27D-40DE-A11B-71E8BC436AE3}"/>
              </a:ext>
            </a:extLst>
          </p:cNvPr>
          <p:cNvSpPr txBox="1"/>
          <p:nvPr/>
        </p:nvSpPr>
        <p:spPr>
          <a:xfrm>
            <a:off x="4175920" y="8694808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2C576B61-FFCD-4230-B6FC-9A12F28D8212}"/>
              </a:ext>
            </a:extLst>
          </p:cNvPr>
          <p:cNvSpPr/>
          <p:nvPr/>
        </p:nvSpPr>
        <p:spPr>
          <a:xfrm>
            <a:off x="7999540" y="9259706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CBBF07D3-C8C8-4549-A135-A72CB330B226}"/>
              </a:ext>
            </a:extLst>
          </p:cNvPr>
          <p:cNvSpPr/>
          <p:nvPr/>
        </p:nvSpPr>
        <p:spPr>
          <a:xfrm>
            <a:off x="7999540" y="5057675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3966F70-84BD-4FF8-81B5-505A4368F69C}"/>
              </a:ext>
            </a:extLst>
          </p:cNvPr>
          <p:cNvSpPr txBox="1"/>
          <p:nvPr/>
        </p:nvSpPr>
        <p:spPr>
          <a:xfrm>
            <a:off x="7999540" y="8260319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DAFB166-2455-4904-B183-5574329A1919}"/>
              </a:ext>
            </a:extLst>
          </p:cNvPr>
          <p:cNvSpPr txBox="1"/>
          <p:nvPr/>
        </p:nvSpPr>
        <p:spPr>
          <a:xfrm>
            <a:off x="7999540" y="8694808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  <p:sp>
        <p:nvSpPr>
          <p:cNvPr id="17" name="Rechthoek: afgeronde hoeken 16">
            <a:extLst>
              <a:ext uri="{FF2B5EF4-FFF2-40B4-BE49-F238E27FC236}">
                <a16:creationId xmlns:a16="http://schemas.microsoft.com/office/drawing/2014/main" id="{27FC99A0-8A96-403A-9D94-ADC0354237BC}"/>
              </a:ext>
            </a:extLst>
          </p:cNvPr>
          <p:cNvSpPr/>
          <p:nvPr/>
        </p:nvSpPr>
        <p:spPr>
          <a:xfrm>
            <a:off x="352300" y="14872220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40138060-C8DE-4B07-B11F-1C9516AB1B86}"/>
              </a:ext>
            </a:extLst>
          </p:cNvPr>
          <p:cNvSpPr/>
          <p:nvPr/>
        </p:nvSpPr>
        <p:spPr>
          <a:xfrm>
            <a:off x="352300" y="10670189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4985C72-3E0E-49B1-9DFE-24D37CE68D11}"/>
              </a:ext>
            </a:extLst>
          </p:cNvPr>
          <p:cNvSpPr txBox="1"/>
          <p:nvPr/>
        </p:nvSpPr>
        <p:spPr>
          <a:xfrm>
            <a:off x="352300" y="13872833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7D04D864-9A69-4DBB-B493-0A3150C2581C}"/>
              </a:ext>
            </a:extLst>
          </p:cNvPr>
          <p:cNvSpPr txBox="1"/>
          <p:nvPr/>
        </p:nvSpPr>
        <p:spPr>
          <a:xfrm>
            <a:off x="352300" y="14307322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  <p:sp>
        <p:nvSpPr>
          <p:cNvPr id="21" name="Rechthoek: afgeronde hoeken 20">
            <a:extLst>
              <a:ext uri="{FF2B5EF4-FFF2-40B4-BE49-F238E27FC236}">
                <a16:creationId xmlns:a16="http://schemas.microsoft.com/office/drawing/2014/main" id="{9CE9C292-8973-411B-9434-4828B7453560}"/>
              </a:ext>
            </a:extLst>
          </p:cNvPr>
          <p:cNvSpPr/>
          <p:nvPr/>
        </p:nvSpPr>
        <p:spPr>
          <a:xfrm>
            <a:off x="4175920" y="14872220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7787C312-588A-4964-9419-3BC96CCAC144}"/>
              </a:ext>
            </a:extLst>
          </p:cNvPr>
          <p:cNvSpPr/>
          <p:nvPr/>
        </p:nvSpPr>
        <p:spPr>
          <a:xfrm>
            <a:off x="4175920" y="10670189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187DCC01-D41E-43CB-A6FC-5D4190CEB61B}"/>
              </a:ext>
            </a:extLst>
          </p:cNvPr>
          <p:cNvSpPr txBox="1"/>
          <p:nvPr/>
        </p:nvSpPr>
        <p:spPr>
          <a:xfrm>
            <a:off x="4175920" y="13872833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60E5DF2-46EB-4050-AAC2-1361B80B7630}"/>
              </a:ext>
            </a:extLst>
          </p:cNvPr>
          <p:cNvSpPr txBox="1"/>
          <p:nvPr/>
        </p:nvSpPr>
        <p:spPr>
          <a:xfrm>
            <a:off x="4175920" y="14307322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  <p:sp>
        <p:nvSpPr>
          <p:cNvPr id="25" name="Rechthoek: afgeronde hoeken 24">
            <a:extLst>
              <a:ext uri="{FF2B5EF4-FFF2-40B4-BE49-F238E27FC236}">
                <a16:creationId xmlns:a16="http://schemas.microsoft.com/office/drawing/2014/main" id="{95430EEA-D3DF-4E47-9627-30E3AD24B621}"/>
              </a:ext>
            </a:extLst>
          </p:cNvPr>
          <p:cNvSpPr/>
          <p:nvPr/>
        </p:nvSpPr>
        <p:spPr>
          <a:xfrm>
            <a:off x="7999540" y="14872220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6E742C47-6B59-4C05-AEA2-4748C808198D}"/>
              </a:ext>
            </a:extLst>
          </p:cNvPr>
          <p:cNvSpPr/>
          <p:nvPr/>
        </p:nvSpPr>
        <p:spPr>
          <a:xfrm>
            <a:off x="7999540" y="10670189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86734B3F-5C76-4B32-85BC-1C31CF901052}"/>
              </a:ext>
            </a:extLst>
          </p:cNvPr>
          <p:cNvSpPr txBox="1"/>
          <p:nvPr/>
        </p:nvSpPr>
        <p:spPr>
          <a:xfrm>
            <a:off x="7999540" y="13872833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FDFC663-9D0F-4DE4-8EA1-C1C25413CA58}"/>
              </a:ext>
            </a:extLst>
          </p:cNvPr>
          <p:cNvSpPr txBox="1"/>
          <p:nvPr/>
        </p:nvSpPr>
        <p:spPr>
          <a:xfrm>
            <a:off x="7999540" y="14307322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  <p:sp>
        <p:nvSpPr>
          <p:cNvPr id="29" name="Rechthoek: afgeronde hoeken 28">
            <a:extLst>
              <a:ext uri="{FF2B5EF4-FFF2-40B4-BE49-F238E27FC236}">
                <a16:creationId xmlns:a16="http://schemas.microsoft.com/office/drawing/2014/main" id="{2083FDC0-D4CC-478C-B3C4-DD6C15621ABD}"/>
              </a:ext>
            </a:extLst>
          </p:cNvPr>
          <p:cNvSpPr/>
          <p:nvPr/>
        </p:nvSpPr>
        <p:spPr>
          <a:xfrm>
            <a:off x="352300" y="20484734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F2AE68EE-6C34-4447-A89A-2CA92C9EAC15}"/>
              </a:ext>
            </a:extLst>
          </p:cNvPr>
          <p:cNvSpPr/>
          <p:nvPr/>
        </p:nvSpPr>
        <p:spPr>
          <a:xfrm>
            <a:off x="352300" y="16282703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CEA16141-6E2A-4C55-9542-28D3D902ACE5}"/>
              </a:ext>
            </a:extLst>
          </p:cNvPr>
          <p:cNvSpPr txBox="1"/>
          <p:nvPr/>
        </p:nvSpPr>
        <p:spPr>
          <a:xfrm>
            <a:off x="352300" y="19485347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706F8CA-93E5-4A74-96DD-38E4EE406018}"/>
              </a:ext>
            </a:extLst>
          </p:cNvPr>
          <p:cNvSpPr txBox="1"/>
          <p:nvPr/>
        </p:nvSpPr>
        <p:spPr>
          <a:xfrm>
            <a:off x="352300" y="19919836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  <p:sp>
        <p:nvSpPr>
          <p:cNvPr id="33" name="Rechthoek: afgeronde hoeken 32">
            <a:extLst>
              <a:ext uri="{FF2B5EF4-FFF2-40B4-BE49-F238E27FC236}">
                <a16:creationId xmlns:a16="http://schemas.microsoft.com/office/drawing/2014/main" id="{9C675A6B-C224-47CC-9FCE-1CFD8E9326BA}"/>
              </a:ext>
            </a:extLst>
          </p:cNvPr>
          <p:cNvSpPr/>
          <p:nvPr/>
        </p:nvSpPr>
        <p:spPr>
          <a:xfrm>
            <a:off x="4175920" y="20484734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020DEF28-A694-48A1-88AB-857B7C188288}"/>
              </a:ext>
            </a:extLst>
          </p:cNvPr>
          <p:cNvSpPr/>
          <p:nvPr/>
        </p:nvSpPr>
        <p:spPr>
          <a:xfrm>
            <a:off x="4175920" y="16282703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AB3A0A61-C460-4730-BA11-38CC50E8F3D9}"/>
              </a:ext>
            </a:extLst>
          </p:cNvPr>
          <p:cNvSpPr txBox="1"/>
          <p:nvPr/>
        </p:nvSpPr>
        <p:spPr>
          <a:xfrm>
            <a:off x="4175920" y="19485347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911603DB-543C-4527-97F6-22F191387410}"/>
              </a:ext>
            </a:extLst>
          </p:cNvPr>
          <p:cNvSpPr txBox="1"/>
          <p:nvPr/>
        </p:nvSpPr>
        <p:spPr>
          <a:xfrm>
            <a:off x="4175920" y="19919836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  <p:sp>
        <p:nvSpPr>
          <p:cNvPr id="37" name="Rechthoek: afgeronde hoeken 36">
            <a:extLst>
              <a:ext uri="{FF2B5EF4-FFF2-40B4-BE49-F238E27FC236}">
                <a16:creationId xmlns:a16="http://schemas.microsoft.com/office/drawing/2014/main" id="{9D76075A-6BE2-4CF6-8553-0DECCC676B78}"/>
              </a:ext>
            </a:extLst>
          </p:cNvPr>
          <p:cNvSpPr/>
          <p:nvPr/>
        </p:nvSpPr>
        <p:spPr>
          <a:xfrm>
            <a:off x="7999540" y="20484734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CE3895BA-6FB3-4FFB-98D9-B4A3E9DFE78B}"/>
              </a:ext>
            </a:extLst>
          </p:cNvPr>
          <p:cNvSpPr/>
          <p:nvPr/>
        </p:nvSpPr>
        <p:spPr>
          <a:xfrm>
            <a:off x="7999540" y="16282703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1AE71399-B295-4468-9BD7-12567A8345C1}"/>
              </a:ext>
            </a:extLst>
          </p:cNvPr>
          <p:cNvSpPr txBox="1"/>
          <p:nvPr/>
        </p:nvSpPr>
        <p:spPr>
          <a:xfrm>
            <a:off x="7999540" y="19485347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4619A392-22BF-40F6-AF4E-07AD1C869BE4}"/>
              </a:ext>
            </a:extLst>
          </p:cNvPr>
          <p:cNvSpPr txBox="1"/>
          <p:nvPr/>
        </p:nvSpPr>
        <p:spPr>
          <a:xfrm>
            <a:off x="7999540" y="19919836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  <p:sp>
        <p:nvSpPr>
          <p:cNvPr id="41" name="Rechthoek: afgeronde hoeken 40">
            <a:extLst>
              <a:ext uri="{FF2B5EF4-FFF2-40B4-BE49-F238E27FC236}">
                <a16:creationId xmlns:a16="http://schemas.microsoft.com/office/drawing/2014/main" id="{60113B0E-87EE-48D3-8C93-B4843058C6B7}"/>
              </a:ext>
            </a:extLst>
          </p:cNvPr>
          <p:cNvSpPr/>
          <p:nvPr/>
        </p:nvSpPr>
        <p:spPr>
          <a:xfrm>
            <a:off x="364434" y="26014189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42" name="Rechthoek 41">
            <a:extLst>
              <a:ext uri="{FF2B5EF4-FFF2-40B4-BE49-F238E27FC236}">
                <a16:creationId xmlns:a16="http://schemas.microsoft.com/office/drawing/2014/main" id="{DE2B2154-2A48-40C6-99C7-08CC565B2B8D}"/>
              </a:ext>
            </a:extLst>
          </p:cNvPr>
          <p:cNvSpPr/>
          <p:nvPr/>
        </p:nvSpPr>
        <p:spPr>
          <a:xfrm>
            <a:off x="364434" y="21812158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111281B9-3836-411B-919B-4EB2A2769A96}"/>
              </a:ext>
            </a:extLst>
          </p:cNvPr>
          <p:cNvSpPr txBox="1"/>
          <p:nvPr/>
        </p:nvSpPr>
        <p:spPr>
          <a:xfrm>
            <a:off x="364434" y="25014802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53B858F3-92E1-4655-9207-964AB77D66D3}"/>
              </a:ext>
            </a:extLst>
          </p:cNvPr>
          <p:cNvSpPr txBox="1"/>
          <p:nvPr/>
        </p:nvSpPr>
        <p:spPr>
          <a:xfrm>
            <a:off x="364434" y="25449291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  <p:sp>
        <p:nvSpPr>
          <p:cNvPr id="45" name="Rechthoek: afgeronde hoeken 44">
            <a:extLst>
              <a:ext uri="{FF2B5EF4-FFF2-40B4-BE49-F238E27FC236}">
                <a16:creationId xmlns:a16="http://schemas.microsoft.com/office/drawing/2014/main" id="{920D5099-F4E8-4D83-A002-EE66371D4B45}"/>
              </a:ext>
            </a:extLst>
          </p:cNvPr>
          <p:cNvSpPr/>
          <p:nvPr/>
        </p:nvSpPr>
        <p:spPr>
          <a:xfrm>
            <a:off x="4188054" y="26014189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3736CC4C-4913-4012-AC50-8B87F57C80B8}"/>
              </a:ext>
            </a:extLst>
          </p:cNvPr>
          <p:cNvSpPr/>
          <p:nvPr/>
        </p:nvSpPr>
        <p:spPr>
          <a:xfrm>
            <a:off x="4188054" y="21812158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204D6DD6-A77F-47BF-B3A3-DF4F1F5624C8}"/>
              </a:ext>
            </a:extLst>
          </p:cNvPr>
          <p:cNvSpPr txBox="1"/>
          <p:nvPr/>
        </p:nvSpPr>
        <p:spPr>
          <a:xfrm>
            <a:off x="4188054" y="25014802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3B689D06-90E8-43B3-A3C2-59C7F037ED51}"/>
              </a:ext>
            </a:extLst>
          </p:cNvPr>
          <p:cNvSpPr txBox="1"/>
          <p:nvPr/>
        </p:nvSpPr>
        <p:spPr>
          <a:xfrm>
            <a:off x="4188054" y="25449291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  <p:sp>
        <p:nvSpPr>
          <p:cNvPr id="49" name="Rechthoek: afgeronde hoeken 48">
            <a:extLst>
              <a:ext uri="{FF2B5EF4-FFF2-40B4-BE49-F238E27FC236}">
                <a16:creationId xmlns:a16="http://schemas.microsoft.com/office/drawing/2014/main" id="{D542F129-1262-421A-82B9-FBB2C4346938}"/>
              </a:ext>
            </a:extLst>
          </p:cNvPr>
          <p:cNvSpPr/>
          <p:nvPr/>
        </p:nvSpPr>
        <p:spPr>
          <a:xfrm>
            <a:off x="8011674" y="26014189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Lees verder</a:t>
            </a:r>
          </a:p>
        </p:txBody>
      </p:sp>
      <p:sp>
        <p:nvSpPr>
          <p:cNvPr id="50" name="Rechthoek 49">
            <a:extLst>
              <a:ext uri="{FF2B5EF4-FFF2-40B4-BE49-F238E27FC236}">
                <a16:creationId xmlns:a16="http://schemas.microsoft.com/office/drawing/2014/main" id="{7C7B3999-5C69-45CD-B762-0793DBB32917}"/>
              </a:ext>
            </a:extLst>
          </p:cNvPr>
          <p:cNvSpPr/>
          <p:nvPr/>
        </p:nvSpPr>
        <p:spPr>
          <a:xfrm>
            <a:off x="8011674" y="21812158"/>
            <a:ext cx="3527422" cy="296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21E2E1B6-2FDC-4AAD-ACDC-27BE5F72BDFC}"/>
              </a:ext>
            </a:extLst>
          </p:cNvPr>
          <p:cNvSpPr txBox="1"/>
          <p:nvPr/>
        </p:nvSpPr>
        <p:spPr>
          <a:xfrm>
            <a:off x="8011674" y="25014802"/>
            <a:ext cx="3823620" cy="564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71" dirty="0"/>
              <a:t>Titel</a:t>
            </a:r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6D3AD3F2-B4A5-4D0A-BF6F-C0C6B7C1CC2C}"/>
              </a:ext>
            </a:extLst>
          </p:cNvPr>
          <p:cNvSpPr txBox="1"/>
          <p:nvPr/>
        </p:nvSpPr>
        <p:spPr>
          <a:xfrm>
            <a:off x="8011674" y="25449291"/>
            <a:ext cx="4068599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791" dirty="0"/>
              <a:t>Eerste stukje tekst van de blog</a:t>
            </a:r>
          </a:p>
        </p:txBody>
      </p:sp>
    </p:spTree>
    <p:extLst>
      <p:ext uri="{BB962C8B-B14F-4D97-AF65-F5344CB8AC3E}">
        <p14:creationId xmlns:p14="http://schemas.microsoft.com/office/powerpoint/2010/main" val="1248867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AE3E5D6-8136-485D-A062-019B0F41C88C}"/>
              </a:ext>
            </a:extLst>
          </p:cNvPr>
          <p:cNvSpPr txBox="1"/>
          <p:nvPr/>
        </p:nvSpPr>
        <p:spPr>
          <a:xfrm>
            <a:off x="1248519" y="3390796"/>
            <a:ext cx="4197898" cy="82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776" dirty="0"/>
              <a:t>Contact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79C772E-6ABC-432F-A45C-77AFD74CD077}"/>
              </a:ext>
            </a:extLst>
          </p:cNvPr>
          <p:cNvSpPr txBox="1"/>
          <p:nvPr/>
        </p:nvSpPr>
        <p:spPr>
          <a:xfrm>
            <a:off x="3347468" y="290569"/>
            <a:ext cx="8377671" cy="459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389" dirty="0"/>
              <a:t>Home – Over – Omgeving &amp; activiteiten – Blog – Contact – Boeken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6D17B84D-29B1-4A07-8AF5-3AEB8D0ED5B9}"/>
              </a:ext>
            </a:extLst>
          </p:cNvPr>
          <p:cNvSpPr/>
          <p:nvPr/>
        </p:nvSpPr>
        <p:spPr>
          <a:xfrm>
            <a:off x="477105" y="160306"/>
            <a:ext cx="2400300" cy="8213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Logo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47E38C0-AD9F-42A0-B2CF-76A578168340}"/>
              </a:ext>
            </a:extLst>
          </p:cNvPr>
          <p:cNvSpPr txBox="1"/>
          <p:nvPr/>
        </p:nvSpPr>
        <p:spPr>
          <a:xfrm>
            <a:off x="1248519" y="4311236"/>
            <a:ext cx="4078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Neem contact met ons op. 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A9CA4AB4-04A6-4E09-9B19-91B0180A09FE}"/>
              </a:ext>
            </a:extLst>
          </p:cNvPr>
          <p:cNvSpPr/>
          <p:nvPr/>
        </p:nvSpPr>
        <p:spPr>
          <a:xfrm>
            <a:off x="6492710" y="2865556"/>
            <a:ext cx="4658391" cy="46995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Cotnactformulier</a:t>
            </a:r>
            <a:endParaRPr lang="nl-NL" dirty="0"/>
          </a:p>
        </p:txBody>
      </p:sp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31D4D58B-3E09-4097-A2EB-A31799C24E38}"/>
              </a:ext>
            </a:extLst>
          </p:cNvPr>
          <p:cNvSpPr/>
          <p:nvPr/>
        </p:nvSpPr>
        <p:spPr>
          <a:xfrm>
            <a:off x="6832840" y="6615419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Verzenden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1AEA615-35DE-484A-AB33-D03635C3739A}"/>
              </a:ext>
            </a:extLst>
          </p:cNvPr>
          <p:cNvSpPr txBox="1"/>
          <p:nvPr/>
        </p:nvSpPr>
        <p:spPr>
          <a:xfrm>
            <a:off x="1248519" y="5394796"/>
            <a:ext cx="39488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Adres gegevens</a:t>
            </a:r>
          </a:p>
          <a:p>
            <a:r>
              <a:rPr lang="nl-NL" sz="2400" dirty="0"/>
              <a:t>Telefoonnummer</a:t>
            </a:r>
          </a:p>
          <a:p>
            <a:r>
              <a:rPr lang="nl-NL" sz="2400" dirty="0"/>
              <a:t>Email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606CFF72-22AC-4C35-9C80-5999A13E1C22}"/>
              </a:ext>
            </a:extLst>
          </p:cNvPr>
          <p:cNvSpPr/>
          <p:nvPr/>
        </p:nvSpPr>
        <p:spPr>
          <a:xfrm>
            <a:off x="0" y="13086099"/>
            <a:ext cx="11887931" cy="116878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Footer</a:t>
            </a:r>
            <a:endParaRPr lang="nl-NL" dirty="0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50BAAB54-2958-45F6-B441-5AFDDC973486}"/>
              </a:ext>
            </a:extLst>
          </p:cNvPr>
          <p:cNvSpPr/>
          <p:nvPr/>
        </p:nvSpPr>
        <p:spPr>
          <a:xfrm>
            <a:off x="1248519" y="8779767"/>
            <a:ext cx="9902582" cy="33363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solidFill>
                  <a:schemeClr val="tx1"/>
                </a:solidFill>
              </a:rPr>
              <a:t>Google </a:t>
            </a:r>
            <a:r>
              <a:rPr lang="nl-NL" sz="2400" dirty="0" err="1">
                <a:solidFill>
                  <a:schemeClr val="tx1"/>
                </a:solidFill>
              </a:rPr>
              <a:t>maps</a:t>
            </a:r>
            <a:r>
              <a:rPr lang="nl-NL" sz="2400" dirty="0">
                <a:solidFill>
                  <a:schemeClr val="tx1"/>
                </a:solidFill>
              </a:rPr>
              <a:t> met de locatie van het park</a:t>
            </a:r>
          </a:p>
        </p:txBody>
      </p:sp>
      <p:sp>
        <p:nvSpPr>
          <p:cNvPr id="19" name="Rechthoek: afgeronde hoeken 18">
            <a:extLst>
              <a:ext uri="{FF2B5EF4-FFF2-40B4-BE49-F238E27FC236}">
                <a16:creationId xmlns:a16="http://schemas.microsoft.com/office/drawing/2014/main" id="{E839C74E-406E-4326-B889-F4685432E7F1}"/>
              </a:ext>
            </a:extLst>
          </p:cNvPr>
          <p:cNvSpPr/>
          <p:nvPr/>
        </p:nvSpPr>
        <p:spPr>
          <a:xfrm>
            <a:off x="1248519" y="7023592"/>
            <a:ext cx="2400300" cy="64505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Boek nu</a:t>
            </a:r>
          </a:p>
        </p:txBody>
      </p: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34D944CB-E1A3-4245-8E89-F232E1E50E5C}"/>
              </a:ext>
            </a:extLst>
          </p:cNvPr>
          <p:cNvCxnSpPr/>
          <p:nvPr/>
        </p:nvCxnSpPr>
        <p:spPr>
          <a:xfrm flipH="1">
            <a:off x="-315834" y="7668643"/>
            <a:ext cx="12540343" cy="2058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978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902</Words>
  <Application>Microsoft Office PowerPoint</Application>
  <PresentationFormat>Aangepast</PresentationFormat>
  <Paragraphs>135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marlies bremer</dc:creator>
  <cp:lastModifiedBy>marlies bremer</cp:lastModifiedBy>
  <cp:revision>32</cp:revision>
  <dcterms:created xsi:type="dcterms:W3CDTF">2020-10-20T04:19:16Z</dcterms:created>
  <dcterms:modified xsi:type="dcterms:W3CDTF">2021-03-14T07:09:48Z</dcterms:modified>
</cp:coreProperties>
</file>