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52938-EB8A-4BD9-8EA5-24B11F83A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0C44DA-71D8-4E07-9A1A-66D5AB07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2522A7-FB99-4CB9-B259-1C0B2123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AA0488-106A-4E98-95FB-458A99CD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3ACBDE-417F-40A0-A492-61973965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89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FB679-95EF-48D0-A1A0-8CD89417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81A330-63CC-4658-B880-507FB351E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B5416-081C-4DDD-BE56-F9A35BCE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6CD8B-2633-40FA-B7D5-B4C21A5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ADAD42-E84D-4174-9DD7-F3521C8A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85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476455-B478-46D4-9B2D-46922DA8F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9E4A07-1A41-4F42-9D63-017E98FA2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B1F37C-315C-46A7-B289-9131CA51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47183A-30A8-4242-9749-3FA32DC4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72051B-313E-4BEC-852A-E037C65A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91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4F7DB-3F2E-4518-A794-2BDFBDC8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8EF9F8-D314-445C-8F6A-FA9EE280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A6EDB5-0B9F-4741-88F9-FDF5BC77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9CCC41-F637-487B-AB80-ABDF17E4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23462-D9A5-4808-BB56-3E46C2D5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10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4737A-3EF1-4A5B-9CBF-BFCBBA8A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9FF7BA-71C8-4A20-808E-5AACFE9C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0B4264-3A16-43EB-8EBF-346FEA69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0AF58E-2E3B-4CBE-8FA6-1441FFB9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6D63C5-5A51-4C41-AE35-94A73311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9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DD320-9714-4A6B-B02D-AC7B078E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C70F67-3921-4DE4-9E2E-4A2D70982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6FD39A-9B89-413C-A2C4-5B458FB5C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C4033E-278C-47E4-A69E-63B99592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AB1CCD-C1DA-4228-8CAB-9C4D71B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8CB55D-6402-4F81-9DC4-D9B58D41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3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20C99-81C2-413E-9D24-AE7B74C5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32B8F6-BF95-48EA-A799-A83A105D8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99FCD1-4995-4222-B221-287314355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53685F-EE24-4B42-9DAB-033C318AF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946D85-80BE-47DF-8A52-D0CFFA786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DACDB1-BDC1-4D07-8D0E-E543F7FB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3746C9-EB2E-467B-A4C4-1D5091A5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C715D8-E9DF-4A31-8307-2713DC20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2C6C-D9EE-46EB-9D9B-81EC9DF2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0510B4-C45C-45E8-8D83-1584194B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3C256E-08D4-4C70-AEC8-E0D82E8F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9E73F9-CD91-4DED-A38E-97ED2D02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66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E5D3CF-3BD1-4BB4-B8D1-C95256C9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C53357-884C-4EC2-9313-22125C1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2A9564-6C62-4775-BDAA-9814F0D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73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2409E-ED59-4A2D-AFAA-2C9A319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2052B-A3E7-4A04-9CB9-BE9D0988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E6D75E-953F-4F74-B634-71A75520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7667EC-5F08-486A-BAD0-7BE85777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D9B954-5940-425C-B961-B54F01AB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188DC4-271F-4E91-9D23-81465DFB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0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68A33-A0F0-4119-8232-D5DFAD8E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059A1B-005B-4581-BE8C-B2B8E1EEB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97E6D7-F8A1-4813-8A24-068F2B9B0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6C850A-7118-4B94-AE3A-B9C7F956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C7F88E-CE14-40C4-AE29-7839E6A8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0EE3E0-1862-4B37-954D-1D36202E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35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BF7BBE-B7CB-43F9-871F-50E13625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DB010F-81ED-4D94-8F53-6AAFD51B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6D1F8D-F404-4EF8-9A16-68716AD90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B92B-2B29-49BA-88BB-7AB99AF82102}" type="datetimeFigureOut">
              <a:rPr lang="nl-NL" smtClean="0"/>
              <a:t>14-3-2021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62D67C-5D49-4DAA-A3CF-63F05DBE0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7F6A86-CFAD-4527-9805-37950ECE8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978A-02E9-46A4-9A16-01E43EB42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8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665A03E-DBD9-472A-9265-D99518BCF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4" y="149289"/>
            <a:ext cx="1425412" cy="3888735"/>
          </a:xfrm>
          <a:prstGeom prst="rect">
            <a:avLst/>
          </a:prstGeom>
        </p:spPr>
      </p:pic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AC37C7A3-3806-4009-904C-4A351A4E5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2" y="2515590"/>
            <a:ext cx="1425412" cy="3888735"/>
          </a:xfrm>
          <a:prstGeom prst="rect">
            <a:avLst/>
          </a:prstGeom>
        </p:spPr>
      </p:pic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66806650-4BCB-49E7-8751-7E6B5643A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36" y="2515590"/>
            <a:ext cx="1425412" cy="38887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D6C4868-3148-4E9B-BCFF-0EB847DD5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13" y="2515590"/>
            <a:ext cx="1425412" cy="3888735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318575EB-5DB5-496E-A250-76EA878AEDB8}"/>
              </a:ext>
            </a:extLst>
          </p:cNvPr>
          <p:cNvSpPr/>
          <p:nvPr/>
        </p:nvSpPr>
        <p:spPr>
          <a:xfrm>
            <a:off x="10021831" y="564342"/>
            <a:ext cx="1422999" cy="404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Boeken pagina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A4268BC0-5F0D-47BE-B5DA-105F706EEDA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743446" y="748900"/>
            <a:ext cx="4278385" cy="17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1DD1696F-43EC-4B5C-862D-DE98775FD76E}"/>
              </a:ext>
            </a:extLst>
          </p:cNvPr>
          <p:cNvCxnSpPr/>
          <p:nvPr/>
        </p:nvCxnSpPr>
        <p:spPr>
          <a:xfrm flipH="1">
            <a:off x="3431742" y="1610686"/>
            <a:ext cx="238182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A9E4A511-8A6D-4EE9-AD4F-82C1EE0DF5B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431742" y="1610686"/>
            <a:ext cx="0" cy="90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CECB3F70-4077-44A1-863D-EC0F17F6F515}"/>
              </a:ext>
            </a:extLst>
          </p:cNvPr>
          <p:cNvCxnSpPr>
            <a:cxnSpLocks/>
          </p:cNvCxnSpPr>
          <p:nvPr/>
        </p:nvCxnSpPr>
        <p:spPr>
          <a:xfrm flipH="1">
            <a:off x="1226836" y="2190925"/>
            <a:ext cx="49572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127A0E20-7093-478E-9432-DA3537D397F8}"/>
              </a:ext>
            </a:extLst>
          </p:cNvPr>
          <p:cNvCxnSpPr>
            <a:cxnSpLocks/>
          </p:cNvCxnSpPr>
          <p:nvPr/>
        </p:nvCxnSpPr>
        <p:spPr>
          <a:xfrm>
            <a:off x="1226836" y="2190925"/>
            <a:ext cx="0" cy="32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2276ED3-2D2B-4828-A91C-73DD8D99807C}"/>
              </a:ext>
            </a:extLst>
          </p:cNvPr>
          <p:cNvCxnSpPr/>
          <p:nvPr/>
        </p:nvCxnSpPr>
        <p:spPr>
          <a:xfrm>
            <a:off x="6184086" y="3338818"/>
            <a:ext cx="1147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CE0F444-53D4-4108-ADB7-7A0B8F1A7F88}"/>
              </a:ext>
            </a:extLst>
          </p:cNvPr>
          <p:cNvCxnSpPr/>
          <p:nvPr/>
        </p:nvCxnSpPr>
        <p:spPr>
          <a:xfrm flipV="1">
            <a:off x="7331978" y="748900"/>
            <a:ext cx="0" cy="259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3AFB4CF6-783E-400B-BA10-DA2D431EF086}"/>
              </a:ext>
            </a:extLst>
          </p:cNvPr>
          <p:cNvCxnSpPr>
            <a:cxnSpLocks/>
          </p:cNvCxnSpPr>
          <p:nvPr/>
        </p:nvCxnSpPr>
        <p:spPr>
          <a:xfrm flipH="1">
            <a:off x="1989684" y="3875691"/>
            <a:ext cx="1442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E6133F18-C46E-4ED5-9D56-704A87440E17}"/>
              </a:ext>
            </a:extLst>
          </p:cNvPr>
          <p:cNvCxnSpPr>
            <a:cxnSpLocks/>
          </p:cNvCxnSpPr>
          <p:nvPr/>
        </p:nvCxnSpPr>
        <p:spPr>
          <a:xfrm>
            <a:off x="1297389" y="2938944"/>
            <a:ext cx="0" cy="128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EFFC8C7D-EBBA-480C-926C-325A5723A3A9}"/>
              </a:ext>
            </a:extLst>
          </p:cNvPr>
          <p:cNvCxnSpPr>
            <a:cxnSpLocks/>
          </p:cNvCxnSpPr>
          <p:nvPr/>
        </p:nvCxnSpPr>
        <p:spPr>
          <a:xfrm>
            <a:off x="276836" y="3246539"/>
            <a:ext cx="367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8A6EDDCA-9956-4B5B-9BBB-ECE386A0895B}"/>
              </a:ext>
            </a:extLst>
          </p:cNvPr>
          <p:cNvCxnSpPr>
            <a:cxnSpLocks/>
          </p:cNvCxnSpPr>
          <p:nvPr/>
        </p:nvCxnSpPr>
        <p:spPr>
          <a:xfrm>
            <a:off x="276836" y="2938944"/>
            <a:ext cx="3782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0B2133EA-C47C-4D95-A9F1-056519585C27}"/>
              </a:ext>
            </a:extLst>
          </p:cNvPr>
          <p:cNvCxnSpPr/>
          <p:nvPr/>
        </p:nvCxnSpPr>
        <p:spPr>
          <a:xfrm flipV="1">
            <a:off x="276837" y="2938944"/>
            <a:ext cx="0" cy="3075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F20DA168-13F0-4BE8-8CEA-45C4079D3BBD}"/>
              </a:ext>
            </a:extLst>
          </p:cNvPr>
          <p:cNvCxnSpPr>
            <a:cxnSpLocks/>
          </p:cNvCxnSpPr>
          <p:nvPr/>
        </p:nvCxnSpPr>
        <p:spPr>
          <a:xfrm flipH="1">
            <a:off x="1226836" y="5261295"/>
            <a:ext cx="888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0500A21D-5A5E-4F9B-997B-79EA125F20E5}"/>
              </a:ext>
            </a:extLst>
          </p:cNvPr>
          <p:cNvCxnSpPr>
            <a:cxnSpLocks/>
          </p:cNvCxnSpPr>
          <p:nvPr/>
        </p:nvCxnSpPr>
        <p:spPr>
          <a:xfrm>
            <a:off x="1800579" y="2873230"/>
            <a:ext cx="31493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92AD29C-1D1C-4DA7-BD32-BCDA72DA0E01}"/>
              </a:ext>
            </a:extLst>
          </p:cNvPr>
          <p:cNvCxnSpPr>
            <a:cxnSpLocks/>
          </p:cNvCxnSpPr>
          <p:nvPr/>
        </p:nvCxnSpPr>
        <p:spPr>
          <a:xfrm flipV="1">
            <a:off x="2117011" y="2873230"/>
            <a:ext cx="0" cy="23880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22F40405-2E8A-4A98-97BF-B4D8B368483C}"/>
              </a:ext>
            </a:extLst>
          </p:cNvPr>
          <p:cNvCxnSpPr>
            <a:cxnSpLocks/>
          </p:cNvCxnSpPr>
          <p:nvPr/>
        </p:nvCxnSpPr>
        <p:spPr>
          <a:xfrm flipV="1">
            <a:off x="1687585" y="748900"/>
            <a:ext cx="0" cy="328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16ABFA0A-2EBE-46CD-9AE7-9518AD8B2069}"/>
              </a:ext>
            </a:extLst>
          </p:cNvPr>
          <p:cNvCxnSpPr>
            <a:cxnSpLocks/>
          </p:cNvCxnSpPr>
          <p:nvPr/>
        </p:nvCxnSpPr>
        <p:spPr>
          <a:xfrm>
            <a:off x="833306" y="757859"/>
            <a:ext cx="4681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376939FF-379B-4FBF-A039-6B6C1D276216}"/>
              </a:ext>
            </a:extLst>
          </p:cNvPr>
          <p:cNvCxnSpPr>
            <a:cxnSpLocks/>
          </p:cNvCxnSpPr>
          <p:nvPr/>
        </p:nvCxnSpPr>
        <p:spPr>
          <a:xfrm>
            <a:off x="1226836" y="3583497"/>
            <a:ext cx="14838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69148BB4-7490-4B14-A0EE-7913EEEDA247}"/>
              </a:ext>
            </a:extLst>
          </p:cNvPr>
          <p:cNvCxnSpPr>
            <a:cxnSpLocks/>
          </p:cNvCxnSpPr>
          <p:nvPr/>
        </p:nvCxnSpPr>
        <p:spPr>
          <a:xfrm flipV="1">
            <a:off x="833306" y="766818"/>
            <a:ext cx="0" cy="488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DC44BAA7-80AF-45A4-B7C4-F23E066F7E14}"/>
              </a:ext>
            </a:extLst>
          </p:cNvPr>
          <p:cNvCxnSpPr/>
          <p:nvPr/>
        </p:nvCxnSpPr>
        <p:spPr>
          <a:xfrm>
            <a:off x="1132514" y="5729681"/>
            <a:ext cx="0" cy="97312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EA9FCC9B-FD16-4566-BB2F-EAAFEC33892A}"/>
              </a:ext>
            </a:extLst>
          </p:cNvPr>
          <p:cNvCxnSpPr>
            <a:cxnSpLocks/>
          </p:cNvCxnSpPr>
          <p:nvPr/>
        </p:nvCxnSpPr>
        <p:spPr>
          <a:xfrm>
            <a:off x="1132514" y="6702804"/>
            <a:ext cx="746390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2B0FCBF9-5238-44E5-84C3-17B7EBB837A5}"/>
              </a:ext>
            </a:extLst>
          </p:cNvPr>
          <p:cNvCxnSpPr>
            <a:endCxn id="11" idx="2"/>
          </p:cNvCxnSpPr>
          <p:nvPr/>
        </p:nvCxnSpPr>
        <p:spPr>
          <a:xfrm flipV="1">
            <a:off x="8596419" y="6404325"/>
            <a:ext cx="0" cy="298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1" name="Afbeelding 80" descr="Afbeelding met tekst&#10;&#10;Automatisch gegenereerde beschrijving">
            <a:extLst>
              <a:ext uri="{FF2B5EF4-FFF2-40B4-BE49-F238E27FC236}">
                <a16:creationId xmlns:a16="http://schemas.microsoft.com/office/drawing/2014/main" id="{9AF0DF56-760D-48A3-859E-46CB2DEF81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08"/>
          <a:stretch/>
        </p:blipFill>
        <p:spPr>
          <a:xfrm>
            <a:off x="10021831" y="4701369"/>
            <a:ext cx="1425412" cy="1702956"/>
          </a:xfrm>
          <a:prstGeom prst="rect">
            <a:avLst/>
          </a:prstGeom>
        </p:spPr>
      </p:pic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2A9E1ED9-320C-4E36-A5E1-6F864523A6B5}"/>
              </a:ext>
            </a:extLst>
          </p:cNvPr>
          <p:cNvCxnSpPr>
            <a:cxnSpLocks/>
            <a:stCxn id="81" idx="0"/>
            <a:endCxn id="16" idx="2"/>
          </p:cNvCxnSpPr>
          <p:nvPr/>
        </p:nvCxnSpPr>
        <p:spPr>
          <a:xfrm flipH="1" flipV="1">
            <a:off x="10733331" y="969294"/>
            <a:ext cx="1206" cy="37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992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bremer</dc:creator>
  <cp:lastModifiedBy>marlies bremer</cp:lastModifiedBy>
  <cp:revision>3</cp:revision>
  <dcterms:created xsi:type="dcterms:W3CDTF">2021-03-14T06:52:21Z</dcterms:created>
  <dcterms:modified xsi:type="dcterms:W3CDTF">2021-03-14T07:07:31Z</dcterms:modified>
</cp:coreProperties>
</file>